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35"/>
  </p:notesMasterIdLst>
  <p:handoutMasterIdLst>
    <p:handoutMasterId r:id="rId36"/>
  </p:handoutMasterIdLst>
  <p:sldIdLst>
    <p:sldId id="324" r:id="rId5"/>
    <p:sldId id="257" r:id="rId6"/>
    <p:sldId id="322" r:id="rId7"/>
    <p:sldId id="325" r:id="rId8"/>
    <p:sldId id="256" r:id="rId9"/>
    <p:sldId id="303" r:id="rId10"/>
    <p:sldId id="265" r:id="rId11"/>
    <p:sldId id="328" r:id="rId12"/>
    <p:sldId id="329" r:id="rId13"/>
    <p:sldId id="330" r:id="rId14"/>
    <p:sldId id="320" r:id="rId15"/>
    <p:sldId id="319" r:id="rId16"/>
    <p:sldId id="331" r:id="rId17"/>
    <p:sldId id="310" r:id="rId18"/>
    <p:sldId id="313" r:id="rId19"/>
    <p:sldId id="312" r:id="rId20"/>
    <p:sldId id="333" r:id="rId21"/>
    <p:sldId id="332" r:id="rId22"/>
    <p:sldId id="315" r:id="rId23"/>
    <p:sldId id="314" r:id="rId24"/>
    <p:sldId id="334" r:id="rId25"/>
    <p:sldId id="326" r:id="rId26"/>
    <p:sldId id="327" r:id="rId27"/>
    <p:sldId id="335" r:id="rId28"/>
    <p:sldId id="336" r:id="rId29"/>
    <p:sldId id="337" r:id="rId30"/>
    <p:sldId id="316" r:id="rId31"/>
    <p:sldId id="317" r:id="rId32"/>
    <p:sldId id="318" r:id="rId33"/>
    <p:sldId id="309" r:id="rId3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 initials="H" lastIdx="1" clrIdx="0">
    <p:extLst>
      <p:ext uri="{19B8F6BF-5375-455C-9EA6-DF929625EA0E}">
        <p15:presenceInfo xmlns:p15="http://schemas.microsoft.com/office/powerpoint/2012/main" userId="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showGuides="1">
      <p:cViewPr varScale="1">
        <p:scale>
          <a:sx n="86" d="100"/>
          <a:sy n="86" d="100"/>
        </p:scale>
        <p:origin x="710" y="53"/>
      </p:cViewPr>
      <p:guideLst>
        <p:guide orient="horz" pos="2160"/>
        <p:guide pos="3840"/>
      </p:guideLst>
    </p:cSldViewPr>
  </p:slideViewPr>
  <p:notesTextViewPr>
    <p:cViewPr>
      <p:scale>
        <a:sx n="1" d="1"/>
        <a:sy n="1" d="1"/>
      </p:scale>
      <p:origin x="0" y="0"/>
    </p:cViewPr>
  </p:notesTextViewPr>
  <p:notesViewPr>
    <p:cSldViewPr snapToGrid="0" showGuides="1">
      <p:cViewPr varScale="1">
        <p:scale>
          <a:sx n="61" d="100"/>
          <a:sy n="61" d="100"/>
        </p:scale>
        <p:origin x="3269"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4E47-4847-96C0-A38896680AD4}"/>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4E47-4847-96C0-A38896680AD4}"/>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4E47-4847-96C0-A38896680AD4}"/>
            </c:ext>
          </c:extLst>
        </c:ser>
        <c:dLbls>
          <c:showLegendKey val="0"/>
          <c:showVal val="0"/>
          <c:showCatName val="0"/>
          <c:showSerName val="0"/>
          <c:showPercent val="0"/>
          <c:showBubbleSize val="0"/>
        </c:dLbls>
        <c:smooth val="0"/>
        <c:axId val="118644096"/>
        <c:axId val="118654080"/>
      </c:lineChart>
      <c:catAx>
        <c:axId val="11864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654080"/>
        <c:crosses val="autoZero"/>
        <c:auto val="1"/>
        <c:lblAlgn val="ctr"/>
        <c:lblOffset val="100"/>
        <c:noMultiLvlLbl val="0"/>
      </c:catAx>
      <c:valAx>
        <c:axId val="11865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644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EC-EA41-AA87-D3DAC2448A9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EC-EA41-AA87-D3DAC2448A9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EC-EA41-AA87-D3DAC2448A9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EC-EA41-AA87-D3DAC2448A9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72B5-4497-94C3-2D5DA0078316}"/>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82A-4C1D-ADEF-0CBF5ECA45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82A-4C1D-ADEF-0CBF5ECA4519}"/>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82A-4C1D-ADEF-0CBF5ECA4519}"/>
            </c:ext>
          </c:extLst>
        </c:ser>
        <c:dLbls>
          <c:showLegendKey val="0"/>
          <c:showVal val="0"/>
          <c:showCatName val="0"/>
          <c:showSerName val="0"/>
          <c:showPercent val="0"/>
          <c:showBubbleSize val="0"/>
        </c:dLbls>
        <c:gapWidth val="219"/>
        <c:overlap val="-27"/>
        <c:axId val="127442304"/>
        <c:axId val="127456384"/>
      </c:barChart>
      <c:catAx>
        <c:axId val="12744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456384"/>
        <c:crosses val="autoZero"/>
        <c:auto val="1"/>
        <c:lblAlgn val="ctr"/>
        <c:lblOffset val="100"/>
        <c:noMultiLvlLbl val="0"/>
      </c:catAx>
      <c:valAx>
        <c:axId val="127456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442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47B-4B16-AA2E-7D15C6037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47B-4B16-AA2E-7D15C603727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47B-4B16-AA2E-7D15C603727D}"/>
            </c:ext>
          </c:extLst>
        </c:ser>
        <c:dLbls>
          <c:showLegendKey val="0"/>
          <c:showVal val="0"/>
          <c:showCatName val="0"/>
          <c:showSerName val="0"/>
          <c:showPercent val="0"/>
          <c:showBubbleSize val="0"/>
        </c:dLbls>
        <c:gapWidth val="182"/>
        <c:axId val="127962496"/>
        <c:axId val="127976576"/>
      </c:barChart>
      <c:catAx>
        <c:axId val="127962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76576"/>
        <c:crosses val="autoZero"/>
        <c:auto val="1"/>
        <c:lblAlgn val="ctr"/>
        <c:lblOffset val="100"/>
        <c:noMultiLvlLbl val="0"/>
      </c:catAx>
      <c:valAx>
        <c:axId val="127976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96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45-481D-A7A3-93B200F4ACC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C45-481D-A7A3-93B200F4ACC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45-481D-A7A3-93B200F4AC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C45-481D-A7A3-93B200F4AC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5C45-481D-A7A3-93B200F4ACC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layout>
        <c:manualLayout>
          <c:xMode val="edge"/>
          <c:yMode val="edge"/>
          <c:x val="0.24762467191601048"/>
          <c:y val="2.906977483513775E-2"/>
        </c:manualLayout>
      </c:layout>
      <c:overlay val="0"/>
      <c:spPr>
        <a:noFill/>
        <a:ln>
          <a:noFill/>
        </a:ln>
        <a:effectLst/>
      </c:sp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45-2B47-9832-EBAFEEABF2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45-2B47-9832-EBAFEEABF2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45-2B47-9832-EBAFEEABF2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45-2B47-9832-EBAFEEABF2C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3D92-4717-BAE5-7EDED09AA678}"/>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1" cy="351738"/>
          </a:xfrm>
          <a:prstGeom prst="rect">
            <a:avLst/>
          </a:prstGeom>
        </p:spPr>
        <p:txBody>
          <a:bodyPr vert="horz" lIns="91440" tIns="45720" rIns="91440" bIns="45720" rtlCol="0"/>
          <a:lstStyle>
            <a:lvl1pPr algn="l">
              <a:defRPr sz="1200"/>
            </a:lvl1pPr>
          </a:lstStyle>
          <a:p>
            <a:r>
              <a:rPr lang="ja-JP" altLang="en-US"/>
              <a:t>ベトナム仏教信者会</a:t>
            </a:r>
            <a:endParaRPr/>
          </a:p>
        </p:txBody>
      </p:sp>
      <p:sp>
        <p:nvSpPr>
          <p:cNvPr id="3" name="Date Placeholder 2"/>
          <p:cNvSpPr>
            <a:spLocks noGrp="1"/>
          </p:cNvSpPr>
          <p:nvPr>
            <p:ph type="dt" sz="quarter" idx="1"/>
          </p:nvPr>
        </p:nvSpPr>
        <p:spPr>
          <a:xfrm>
            <a:off x="5265809" y="0"/>
            <a:ext cx="4028441" cy="351738"/>
          </a:xfrm>
          <a:prstGeom prst="rect">
            <a:avLst/>
          </a:prstGeom>
        </p:spPr>
        <p:txBody>
          <a:bodyPr vert="horz" lIns="91440" tIns="45720" rIns="91440" bIns="45720" rtlCol="0"/>
          <a:lstStyle>
            <a:lvl1pPr algn="r">
              <a:defRPr sz="1200"/>
            </a:lvl1pPr>
          </a:lstStyle>
          <a:p>
            <a:fld id="{23CEAAF3-9831-450B-8D59-2C09DB96C8FC}" type="datetimeFigureOut">
              <a:rPr lang="en-US"/>
              <a:pPr/>
              <a:t>9/26/2022</a:t>
            </a:fld>
            <a:endParaRPr/>
          </a:p>
        </p:txBody>
      </p:sp>
      <p:sp>
        <p:nvSpPr>
          <p:cNvPr id="4" name="Footer Placeholder 3"/>
          <p:cNvSpPr>
            <a:spLocks noGrp="1"/>
          </p:cNvSpPr>
          <p:nvPr>
            <p:ph type="ftr" sz="quarter" idx="2"/>
          </p:nvPr>
        </p:nvSpPr>
        <p:spPr>
          <a:xfrm>
            <a:off x="1" y="6658665"/>
            <a:ext cx="4028441" cy="35173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5265809" y="6658665"/>
            <a:ext cx="4028441" cy="35173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1" cy="351738"/>
          </a:xfrm>
          <a:prstGeom prst="rect">
            <a:avLst/>
          </a:prstGeom>
        </p:spPr>
        <p:txBody>
          <a:bodyPr vert="horz" lIns="91440" tIns="45720" rIns="91440" bIns="45720" rtlCol="0"/>
          <a:lstStyle>
            <a:lvl1pPr algn="l">
              <a:defRPr sz="1200"/>
            </a:lvl1pPr>
          </a:lstStyle>
          <a:p>
            <a:r>
              <a:rPr lang="ja-JP" altLang="en-US"/>
              <a:t>ベトナム仏教信者会</a:t>
            </a:r>
            <a:endParaRPr/>
          </a:p>
        </p:txBody>
      </p:sp>
      <p:sp>
        <p:nvSpPr>
          <p:cNvPr id="3" name="Date Placeholder 2"/>
          <p:cNvSpPr>
            <a:spLocks noGrp="1"/>
          </p:cNvSpPr>
          <p:nvPr>
            <p:ph type="dt" idx="1"/>
          </p:nvPr>
        </p:nvSpPr>
        <p:spPr>
          <a:xfrm>
            <a:off x="5265809" y="0"/>
            <a:ext cx="4028441" cy="351738"/>
          </a:xfrm>
          <a:prstGeom prst="rect">
            <a:avLst/>
          </a:prstGeom>
        </p:spPr>
        <p:txBody>
          <a:bodyPr vert="horz" lIns="91440" tIns="45720" rIns="91440" bIns="45720" rtlCol="0"/>
          <a:lstStyle>
            <a:lvl1pPr algn="r">
              <a:defRPr sz="1200"/>
            </a:lvl1pPr>
          </a:lstStyle>
          <a:p>
            <a:fld id="{2D50CD79-FC16-4410-AB61-17F26E6D3BC8}" type="datetimeFigureOut">
              <a:rPr lang="en-US"/>
              <a:pPr/>
              <a:t>9/26/2022</a:t>
            </a:fld>
            <a:endParaRPr/>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1" y="6658665"/>
            <a:ext cx="4028441" cy="35173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265809" y="6658665"/>
            <a:ext cx="4028441" cy="35173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pPr/>
              <a:t>5</a:t>
            </a:fld>
            <a:endParaRPr lang="en-US" dirty="0"/>
          </a:p>
        </p:txBody>
      </p:sp>
      <p:sp>
        <p:nvSpPr>
          <p:cNvPr id="6" name="ヘッダー プレースホルダー 5">
            <a:extLst>
              <a:ext uri="{FF2B5EF4-FFF2-40B4-BE49-F238E27FC236}">
                <a16:creationId xmlns:a16="http://schemas.microsoft.com/office/drawing/2014/main" id="{598EC70B-799F-EC53-A681-56C7211659DB}"/>
              </a:ext>
            </a:extLst>
          </p:cNvPr>
          <p:cNvSpPr>
            <a:spLocks noGrp="1"/>
          </p:cNvSpPr>
          <p:nvPr>
            <p:ph type="hdr" sz="quarter"/>
          </p:nvPr>
        </p:nvSpPr>
        <p:spPr/>
        <p:txBody>
          <a:bodyPr/>
          <a:lstStyle/>
          <a:p>
            <a:r>
              <a:rPr lang="ja-JP" altLang="en-US"/>
              <a:t>ベトナム仏教信者会</a:t>
            </a:r>
            <a:endParaRPr lang="en-GB"/>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43D61-137C-0448-9254-76679E7EE2AA}" type="slidenum">
              <a:rPr lang="en-US" smtClean="0"/>
              <a:pPr/>
              <a:t>6</a:t>
            </a:fld>
            <a:endParaRPr lang="en-US" dirty="0"/>
          </a:p>
        </p:txBody>
      </p:sp>
      <p:sp>
        <p:nvSpPr>
          <p:cNvPr id="6" name="ヘッダー プレースホルダー 5">
            <a:extLst>
              <a:ext uri="{FF2B5EF4-FFF2-40B4-BE49-F238E27FC236}">
                <a16:creationId xmlns:a16="http://schemas.microsoft.com/office/drawing/2014/main" id="{232D6245-3DC7-5010-57A8-D0CB44033F61}"/>
              </a:ext>
            </a:extLst>
          </p:cNvPr>
          <p:cNvSpPr>
            <a:spLocks noGrp="1"/>
          </p:cNvSpPr>
          <p:nvPr>
            <p:ph type="hdr" sz="quarter"/>
          </p:nvPr>
        </p:nvSpPr>
        <p:spPr/>
        <p:txBody>
          <a:bodyPr/>
          <a:lstStyle/>
          <a:p>
            <a:r>
              <a:rPr lang="ja-JP" altLang="en-US"/>
              <a:t>ベトナム仏教信者会</a:t>
            </a:r>
            <a:endParaRPr lang="en-GB"/>
          </a:p>
        </p:txBody>
      </p:sp>
    </p:spTree>
    <p:extLst>
      <p:ext uri="{BB962C8B-B14F-4D97-AF65-F5344CB8AC3E}">
        <p14:creationId xmlns:p14="http://schemas.microsoft.com/office/powerpoint/2010/main" val="304648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43D61-137C-0448-9254-76679E7EE2AA}" type="slidenum">
              <a:rPr lang="en-US" smtClean="0"/>
              <a:pPr/>
              <a:t>15</a:t>
            </a:fld>
            <a:endParaRPr lang="en-US" dirty="0"/>
          </a:p>
        </p:txBody>
      </p:sp>
      <p:sp>
        <p:nvSpPr>
          <p:cNvPr id="6" name="ヘッダー プレースホルダー 5">
            <a:extLst>
              <a:ext uri="{FF2B5EF4-FFF2-40B4-BE49-F238E27FC236}">
                <a16:creationId xmlns:a16="http://schemas.microsoft.com/office/drawing/2014/main" id="{FDD6A1E3-895A-50F1-F776-4398E4DE6265}"/>
              </a:ext>
            </a:extLst>
          </p:cNvPr>
          <p:cNvSpPr>
            <a:spLocks noGrp="1"/>
          </p:cNvSpPr>
          <p:nvPr>
            <p:ph type="hdr" sz="quarter"/>
          </p:nvPr>
        </p:nvSpPr>
        <p:spPr/>
        <p:txBody>
          <a:bodyPr/>
          <a:lstStyle/>
          <a:p>
            <a:r>
              <a:rPr lang="ja-JP" altLang="en-US"/>
              <a:t>ベトナム仏教信者会</a:t>
            </a:r>
            <a:endParaRPr lang="en-GB"/>
          </a:p>
        </p:txBody>
      </p:sp>
    </p:spTree>
    <p:extLst>
      <p:ext uri="{BB962C8B-B14F-4D97-AF65-F5344CB8AC3E}">
        <p14:creationId xmlns:p14="http://schemas.microsoft.com/office/powerpoint/2010/main" val="30372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43D61-137C-0448-9254-76679E7EE2AA}" type="slidenum">
              <a:rPr lang="en-US" smtClean="0"/>
              <a:pPr/>
              <a:t>19</a:t>
            </a:fld>
            <a:endParaRPr lang="en-US" dirty="0"/>
          </a:p>
        </p:txBody>
      </p:sp>
      <p:sp>
        <p:nvSpPr>
          <p:cNvPr id="6" name="ヘッダー プレースホルダー 5">
            <a:extLst>
              <a:ext uri="{FF2B5EF4-FFF2-40B4-BE49-F238E27FC236}">
                <a16:creationId xmlns:a16="http://schemas.microsoft.com/office/drawing/2014/main" id="{5B3F8A94-018E-F729-1584-DD142314A9EA}"/>
              </a:ext>
            </a:extLst>
          </p:cNvPr>
          <p:cNvSpPr>
            <a:spLocks noGrp="1"/>
          </p:cNvSpPr>
          <p:nvPr>
            <p:ph type="hdr" sz="quarter"/>
          </p:nvPr>
        </p:nvSpPr>
        <p:spPr/>
        <p:txBody>
          <a:bodyPr/>
          <a:lstStyle/>
          <a:p>
            <a:r>
              <a:rPr lang="ja-JP" altLang="en-US"/>
              <a:t>ベトナム仏教信者会</a:t>
            </a:r>
            <a:endParaRPr lang="en-GB"/>
          </a:p>
        </p:txBody>
      </p:sp>
    </p:spTree>
    <p:extLst>
      <p:ext uri="{BB962C8B-B14F-4D97-AF65-F5344CB8AC3E}">
        <p14:creationId xmlns:p14="http://schemas.microsoft.com/office/powerpoint/2010/main" val="2413414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43D61-137C-0448-9254-76679E7EE2AA}" type="slidenum">
              <a:rPr lang="en-US" smtClean="0"/>
              <a:pPr/>
              <a:t>27</a:t>
            </a:fld>
            <a:endParaRPr lang="en-US" dirty="0"/>
          </a:p>
        </p:txBody>
      </p:sp>
      <p:sp>
        <p:nvSpPr>
          <p:cNvPr id="6" name="ヘッダー プレースホルダー 5">
            <a:extLst>
              <a:ext uri="{FF2B5EF4-FFF2-40B4-BE49-F238E27FC236}">
                <a16:creationId xmlns:a16="http://schemas.microsoft.com/office/drawing/2014/main" id="{C784B08A-39E6-C7D1-448E-11CBA10DC8FE}"/>
              </a:ext>
            </a:extLst>
          </p:cNvPr>
          <p:cNvSpPr>
            <a:spLocks noGrp="1"/>
          </p:cNvSpPr>
          <p:nvPr>
            <p:ph type="hdr" sz="quarter"/>
          </p:nvPr>
        </p:nvSpPr>
        <p:spPr/>
        <p:txBody>
          <a:bodyPr/>
          <a:lstStyle/>
          <a:p>
            <a:r>
              <a:rPr lang="ja-JP" altLang="en-US"/>
              <a:t>ベトナム仏教信者会</a:t>
            </a:r>
            <a:endParaRPr lang="en-GB"/>
          </a:p>
        </p:txBody>
      </p:sp>
    </p:spTree>
    <p:extLst>
      <p:ext uri="{BB962C8B-B14F-4D97-AF65-F5344CB8AC3E}">
        <p14:creationId xmlns:p14="http://schemas.microsoft.com/office/powerpoint/2010/main" val="197290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43D61-137C-0448-9254-76679E7EE2AA}" type="slidenum">
              <a:rPr lang="en-US" smtClean="0"/>
              <a:pPr/>
              <a:t>28</a:t>
            </a:fld>
            <a:endParaRPr lang="en-US" dirty="0"/>
          </a:p>
        </p:txBody>
      </p:sp>
      <p:sp>
        <p:nvSpPr>
          <p:cNvPr id="6" name="ヘッダー プレースホルダー 5">
            <a:extLst>
              <a:ext uri="{FF2B5EF4-FFF2-40B4-BE49-F238E27FC236}">
                <a16:creationId xmlns:a16="http://schemas.microsoft.com/office/drawing/2014/main" id="{47F73466-3FA9-06CA-1DF2-967CE275B382}"/>
              </a:ext>
            </a:extLst>
          </p:cNvPr>
          <p:cNvSpPr>
            <a:spLocks noGrp="1"/>
          </p:cNvSpPr>
          <p:nvPr>
            <p:ph type="hdr" sz="quarter"/>
          </p:nvPr>
        </p:nvSpPr>
        <p:spPr/>
        <p:txBody>
          <a:bodyPr/>
          <a:lstStyle/>
          <a:p>
            <a:r>
              <a:rPr lang="ja-JP" altLang="en-US"/>
              <a:t>ベトナム仏教信者会</a:t>
            </a:r>
            <a:endParaRPr lang="en-GB"/>
          </a:p>
        </p:txBody>
      </p:sp>
    </p:spTree>
    <p:extLst>
      <p:ext uri="{BB962C8B-B14F-4D97-AF65-F5344CB8AC3E}">
        <p14:creationId xmlns:p14="http://schemas.microsoft.com/office/powerpoint/2010/main" val="356092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ltLang="ja-JP"/>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95454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ltLang="ja-JP"/>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51522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ltLang="ja-JP"/>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ja-JP"/>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2878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ltLang="ja-JP"/>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53072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ltLang="ja-JP"/>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ja-JP"/>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9112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ltLang="ja-JP"/>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ja-JP"/>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64204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395678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ltLang="ja-JP"/>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2564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372060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chemeClr val="accent1"/>
            </a:gs>
            <a:gs pos="100000">
              <a:schemeClr val="tx1">
                <a:lumMod val="50000"/>
                <a:lumOff val="5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9B5BF-27C2-4DD9-AF6C-8C06908BA98E}"/>
              </a:ext>
            </a:extLst>
          </p:cNvPr>
          <p:cNvSpPr/>
          <p:nvPr userDrawn="1"/>
        </p:nvSpPr>
        <p:spPr>
          <a:xfrm>
            <a:off x="11507794" y="6470602"/>
            <a:ext cx="567870" cy="30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B18D032-6CE0-0647-882B-0D3742A398CF}"/>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a:stretch/>
        </p:blipFill>
        <p:spPr>
          <a:xfrm>
            <a:off x="0" y="-7039"/>
            <a:ext cx="12192000" cy="6872079"/>
          </a:xfrm>
          <a:prstGeom prst="rect">
            <a:avLst/>
          </a:prstGeom>
          <a:solidFill>
            <a:srgbClr val="94B3E0"/>
          </a:solidFill>
        </p:spPr>
      </p:pic>
      <p:grpSp>
        <p:nvGrpSpPr>
          <p:cNvPr id="26" name="Group 25">
            <a:extLst>
              <a:ext uri="{FF2B5EF4-FFF2-40B4-BE49-F238E27FC236}">
                <a16:creationId xmlns:a16="http://schemas.microsoft.com/office/drawing/2014/main" id="{94E92A53-45F4-4711-A93B-4F5084625103}"/>
              </a:ext>
            </a:extLst>
          </p:cNvPr>
          <p:cNvGrpSpPr/>
          <p:nvPr userDrawn="1"/>
        </p:nvGrpSpPr>
        <p:grpSpPr>
          <a:xfrm>
            <a:off x="656020" y="1918791"/>
            <a:ext cx="2743200" cy="1828800"/>
            <a:chOff x="956441" y="388326"/>
            <a:chExt cx="4567901" cy="2922433"/>
          </a:xfrm>
        </p:grpSpPr>
        <p:sp>
          <p:nvSpPr>
            <p:cNvPr id="20" name="Rectangle: Rounded Corners 19">
              <a:extLst>
                <a:ext uri="{FF2B5EF4-FFF2-40B4-BE49-F238E27FC236}">
                  <a16:creationId xmlns:a16="http://schemas.microsoft.com/office/drawing/2014/main" id="{7853CC44-7543-4359-AE01-5B28ED3C290C}"/>
                </a:ext>
              </a:extLst>
            </p:cNvPr>
            <p:cNvSpPr/>
            <p:nvPr userDrawn="1"/>
          </p:nvSpPr>
          <p:spPr>
            <a:xfrm>
              <a:off x="956441" y="388326"/>
              <a:ext cx="4567901" cy="2922433"/>
            </a:xfrm>
            <a:prstGeom prst="roundRect">
              <a:avLst>
                <a:gd name="adj" fmla="val 444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Chart 8">
              <a:extLst>
                <a:ext uri="{FF2B5EF4-FFF2-40B4-BE49-F238E27FC236}">
                  <a16:creationId xmlns:a16="http://schemas.microsoft.com/office/drawing/2014/main" id="{D8A15F96-2E19-4BE1-A395-920D1EE48002}"/>
                </a:ext>
              </a:extLst>
            </p:cNvPr>
            <p:cNvGraphicFramePr/>
            <p:nvPr userDrawn="1">
              <p:extLst>
                <p:ext uri="{D42A27DB-BD31-4B8C-83A1-F6EECF244321}">
                  <p14:modId xmlns:p14="http://schemas.microsoft.com/office/powerpoint/2010/main" val="4157512246"/>
                </p:ext>
              </p:extLst>
            </p:nvPr>
          </p:nvGraphicFramePr>
          <p:xfrm>
            <a:off x="1137271" y="477942"/>
            <a:ext cx="4206240" cy="27432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5" name="Group 24">
            <a:extLst>
              <a:ext uri="{FF2B5EF4-FFF2-40B4-BE49-F238E27FC236}">
                <a16:creationId xmlns:a16="http://schemas.microsoft.com/office/drawing/2014/main" id="{3B7340F0-D4B2-4052-998B-73160D8AFCDB}"/>
              </a:ext>
            </a:extLst>
          </p:cNvPr>
          <p:cNvGrpSpPr/>
          <p:nvPr userDrawn="1"/>
        </p:nvGrpSpPr>
        <p:grpSpPr>
          <a:xfrm>
            <a:off x="730063" y="3912599"/>
            <a:ext cx="2743200" cy="1828800"/>
            <a:chOff x="956440" y="3515707"/>
            <a:chExt cx="4567901" cy="2922433"/>
          </a:xfrm>
        </p:grpSpPr>
        <p:sp>
          <p:nvSpPr>
            <p:cNvPr id="24" name="Rectangle: Rounded Corners 23">
              <a:extLst>
                <a:ext uri="{FF2B5EF4-FFF2-40B4-BE49-F238E27FC236}">
                  <a16:creationId xmlns:a16="http://schemas.microsoft.com/office/drawing/2014/main" id="{D5F6FB7E-03A8-414C-AB65-3072E4E724E3}"/>
                </a:ext>
              </a:extLst>
            </p:cNvPr>
            <p:cNvSpPr/>
            <p:nvPr userDrawn="1"/>
          </p:nvSpPr>
          <p:spPr>
            <a:xfrm>
              <a:off x="956440" y="3515707"/>
              <a:ext cx="4567901" cy="2922433"/>
            </a:xfrm>
            <a:prstGeom prst="roundRect">
              <a:avLst>
                <a:gd name="adj" fmla="val 444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hart 11">
              <a:extLst>
                <a:ext uri="{FF2B5EF4-FFF2-40B4-BE49-F238E27FC236}">
                  <a16:creationId xmlns:a16="http://schemas.microsoft.com/office/drawing/2014/main" id="{2518636B-5C44-4A36-B519-6C07AFA8F71C}"/>
                </a:ext>
              </a:extLst>
            </p:cNvPr>
            <p:cNvGraphicFramePr/>
            <p:nvPr userDrawn="1">
              <p:extLst>
                <p:ext uri="{D42A27DB-BD31-4B8C-83A1-F6EECF244321}">
                  <p14:modId xmlns:p14="http://schemas.microsoft.com/office/powerpoint/2010/main" val="2390508761"/>
                </p:ext>
              </p:extLst>
            </p:nvPr>
          </p:nvGraphicFramePr>
          <p:xfrm>
            <a:off x="1137269" y="3605323"/>
            <a:ext cx="4206241" cy="2743199"/>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30" name="Group 29">
            <a:extLst>
              <a:ext uri="{FF2B5EF4-FFF2-40B4-BE49-F238E27FC236}">
                <a16:creationId xmlns:a16="http://schemas.microsoft.com/office/drawing/2014/main" id="{8934A5CE-0F5C-4911-95AC-0D7EF1DF9495}"/>
              </a:ext>
            </a:extLst>
          </p:cNvPr>
          <p:cNvGrpSpPr/>
          <p:nvPr userDrawn="1"/>
        </p:nvGrpSpPr>
        <p:grpSpPr>
          <a:xfrm>
            <a:off x="3686012" y="1918791"/>
            <a:ext cx="2743200" cy="1828800"/>
            <a:chOff x="6486828" y="388325"/>
            <a:chExt cx="4567901" cy="2922433"/>
          </a:xfrm>
        </p:grpSpPr>
        <p:sp>
          <p:nvSpPr>
            <p:cNvPr id="28" name="Rectangle: Rounded Corners 27">
              <a:extLst>
                <a:ext uri="{FF2B5EF4-FFF2-40B4-BE49-F238E27FC236}">
                  <a16:creationId xmlns:a16="http://schemas.microsoft.com/office/drawing/2014/main" id="{F5C0E439-0B06-45A0-9D12-366145977973}"/>
                </a:ext>
              </a:extLst>
            </p:cNvPr>
            <p:cNvSpPr/>
            <p:nvPr userDrawn="1"/>
          </p:nvSpPr>
          <p:spPr>
            <a:xfrm>
              <a:off x="6486828" y="388325"/>
              <a:ext cx="4567901" cy="2922433"/>
            </a:xfrm>
            <a:prstGeom prst="roundRect">
              <a:avLst>
                <a:gd name="adj" fmla="val 444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Chart 14">
              <a:extLst>
                <a:ext uri="{FF2B5EF4-FFF2-40B4-BE49-F238E27FC236}">
                  <a16:creationId xmlns:a16="http://schemas.microsoft.com/office/drawing/2014/main" id="{82D3276D-03DE-46E8-92C2-F584899C21A8}"/>
                </a:ext>
              </a:extLst>
            </p:cNvPr>
            <p:cNvGraphicFramePr/>
            <p:nvPr userDrawn="1">
              <p:extLst>
                <p:ext uri="{D42A27DB-BD31-4B8C-83A1-F6EECF244321}">
                  <p14:modId xmlns:p14="http://schemas.microsoft.com/office/powerpoint/2010/main" val="3555569776"/>
                </p:ext>
              </p:extLst>
            </p:nvPr>
          </p:nvGraphicFramePr>
          <p:xfrm>
            <a:off x="6667657" y="477941"/>
            <a:ext cx="4206241" cy="2743201"/>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29" name="Group 28">
            <a:extLst>
              <a:ext uri="{FF2B5EF4-FFF2-40B4-BE49-F238E27FC236}">
                <a16:creationId xmlns:a16="http://schemas.microsoft.com/office/drawing/2014/main" id="{F1EB704B-4F15-4100-AD10-5F6357EA5829}"/>
              </a:ext>
            </a:extLst>
          </p:cNvPr>
          <p:cNvGrpSpPr/>
          <p:nvPr userDrawn="1"/>
        </p:nvGrpSpPr>
        <p:grpSpPr>
          <a:xfrm>
            <a:off x="3686012" y="4004431"/>
            <a:ext cx="2743200" cy="1828800"/>
            <a:chOff x="6486827" y="3515706"/>
            <a:chExt cx="4567901" cy="2922433"/>
          </a:xfrm>
        </p:grpSpPr>
        <p:sp>
          <p:nvSpPr>
            <p:cNvPr id="27" name="Rectangle: Rounded Corners 26">
              <a:extLst>
                <a:ext uri="{FF2B5EF4-FFF2-40B4-BE49-F238E27FC236}">
                  <a16:creationId xmlns:a16="http://schemas.microsoft.com/office/drawing/2014/main" id="{78CDA311-A21E-4E95-9331-192135878699}"/>
                </a:ext>
              </a:extLst>
            </p:cNvPr>
            <p:cNvSpPr/>
            <p:nvPr userDrawn="1"/>
          </p:nvSpPr>
          <p:spPr>
            <a:xfrm>
              <a:off x="6486827" y="3515706"/>
              <a:ext cx="4567901" cy="2922433"/>
            </a:xfrm>
            <a:prstGeom prst="roundRect">
              <a:avLst>
                <a:gd name="adj" fmla="val 444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9" name="Chart 18">
              <a:extLst>
                <a:ext uri="{FF2B5EF4-FFF2-40B4-BE49-F238E27FC236}">
                  <a16:creationId xmlns:a16="http://schemas.microsoft.com/office/drawing/2014/main" id="{5D3F0992-BACC-4A8C-BCED-CAE0F5FACA42}"/>
                </a:ext>
              </a:extLst>
            </p:cNvPr>
            <p:cNvGraphicFramePr/>
            <p:nvPr userDrawn="1">
              <p:extLst>
                <p:ext uri="{D42A27DB-BD31-4B8C-83A1-F6EECF244321}">
                  <p14:modId xmlns:p14="http://schemas.microsoft.com/office/powerpoint/2010/main" val="399193526"/>
                </p:ext>
              </p:extLst>
            </p:nvPr>
          </p:nvGraphicFramePr>
          <p:xfrm>
            <a:off x="6667657" y="3605323"/>
            <a:ext cx="4206241" cy="2743199"/>
          </p:xfrm>
          <a:graphic>
            <a:graphicData uri="http://schemas.openxmlformats.org/drawingml/2006/chart">
              <c:chart xmlns:c="http://schemas.openxmlformats.org/drawingml/2006/chart" xmlns:r="http://schemas.openxmlformats.org/officeDocument/2006/relationships" r:id="rId6"/>
            </a:graphicData>
          </a:graphic>
        </p:graphicFrame>
      </p:grpSp>
      <p:sp>
        <p:nvSpPr>
          <p:cNvPr id="31" name="Title 30">
            <a:extLst>
              <a:ext uri="{FF2B5EF4-FFF2-40B4-BE49-F238E27FC236}">
                <a16:creationId xmlns:a16="http://schemas.microsoft.com/office/drawing/2014/main" id="{A8F7E320-97E6-4C65-877F-AA7AACB6538E}"/>
              </a:ext>
            </a:extLst>
          </p:cNvPr>
          <p:cNvSpPr>
            <a:spLocks noGrp="1"/>
          </p:cNvSpPr>
          <p:nvPr>
            <p:ph type="title"/>
          </p:nvPr>
        </p:nvSpPr>
        <p:spPr>
          <a:xfrm>
            <a:off x="838200" y="365125"/>
            <a:ext cx="10515600" cy="907943"/>
          </a:xfrm>
          <a:prstGeom prst="rect">
            <a:avLst/>
          </a:prstGeom>
        </p:spPr>
        <p:txBody>
          <a:bodyPr anchor="ctr"/>
          <a:lstStyle>
            <a:lvl1pPr algn="ctr">
              <a:defRPr>
                <a:solidFill>
                  <a:schemeClr val="bg1"/>
                </a:solidFill>
                <a:effectLst>
                  <a:glow rad="139700">
                    <a:schemeClr val="accent3">
                      <a:lumMod val="50000"/>
                      <a:alpha val="20000"/>
                    </a:schemeClr>
                  </a:glow>
                </a:effectLst>
              </a:defRPr>
            </a:lvl1pPr>
          </a:lstStyle>
          <a:p>
            <a:r>
              <a:rPr lang="en-US"/>
              <a:t>Click to edit Master title style</a:t>
            </a:r>
            <a:endParaRPr lang="en-US" dirty="0"/>
          </a:p>
        </p:txBody>
      </p:sp>
      <p:grpSp>
        <p:nvGrpSpPr>
          <p:cNvPr id="34" name="Group 33">
            <a:extLst>
              <a:ext uri="{FF2B5EF4-FFF2-40B4-BE49-F238E27FC236}">
                <a16:creationId xmlns:a16="http://schemas.microsoft.com/office/drawing/2014/main" id="{FC64E00C-C40E-4ED7-BBE3-F9308D922187}"/>
              </a:ext>
            </a:extLst>
          </p:cNvPr>
          <p:cNvGrpSpPr/>
          <p:nvPr userDrawn="1"/>
        </p:nvGrpSpPr>
        <p:grpSpPr>
          <a:xfrm>
            <a:off x="6685336" y="1918791"/>
            <a:ext cx="2286000" cy="3931920"/>
            <a:chOff x="956440" y="3515707"/>
            <a:chExt cx="4567901" cy="2922433"/>
          </a:xfrm>
        </p:grpSpPr>
        <p:sp>
          <p:nvSpPr>
            <p:cNvPr id="35" name="Rectangle: Rounded Corners 34">
              <a:extLst>
                <a:ext uri="{FF2B5EF4-FFF2-40B4-BE49-F238E27FC236}">
                  <a16:creationId xmlns:a16="http://schemas.microsoft.com/office/drawing/2014/main" id="{25B10E43-AECF-4707-96A3-EA726CD0A702}"/>
                </a:ext>
              </a:extLst>
            </p:cNvPr>
            <p:cNvSpPr/>
            <p:nvPr userDrawn="1"/>
          </p:nvSpPr>
          <p:spPr>
            <a:xfrm>
              <a:off x="956440" y="3515707"/>
              <a:ext cx="4567901" cy="2922433"/>
            </a:xfrm>
            <a:prstGeom prst="roundRect">
              <a:avLst>
                <a:gd name="adj" fmla="val 444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6" name="Chart 35">
              <a:extLst>
                <a:ext uri="{FF2B5EF4-FFF2-40B4-BE49-F238E27FC236}">
                  <a16:creationId xmlns:a16="http://schemas.microsoft.com/office/drawing/2014/main" id="{BC70CB49-58CE-4F37-B95C-EA32D75AEBC7}"/>
                </a:ext>
              </a:extLst>
            </p:cNvPr>
            <p:cNvGraphicFramePr/>
            <p:nvPr userDrawn="1">
              <p:extLst>
                <p:ext uri="{D42A27DB-BD31-4B8C-83A1-F6EECF244321}">
                  <p14:modId xmlns:p14="http://schemas.microsoft.com/office/powerpoint/2010/main" val="4014437471"/>
                </p:ext>
              </p:extLst>
            </p:nvPr>
          </p:nvGraphicFramePr>
          <p:xfrm>
            <a:off x="1137269" y="3605323"/>
            <a:ext cx="4206241" cy="2743199"/>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43" name="Group 42">
            <a:extLst>
              <a:ext uri="{FF2B5EF4-FFF2-40B4-BE49-F238E27FC236}">
                <a16:creationId xmlns:a16="http://schemas.microsoft.com/office/drawing/2014/main" id="{BAA9E88F-D538-493D-A739-EE73F53A650A}"/>
              </a:ext>
            </a:extLst>
          </p:cNvPr>
          <p:cNvGrpSpPr/>
          <p:nvPr userDrawn="1"/>
        </p:nvGrpSpPr>
        <p:grpSpPr>
          <a:xfrm>
            <a:off x="9221794" y="1913534"/>
            <a:ext cx="2291729" cy="3931920"/>
            <a:chOff x="9158294" y="1913534"/>
            <a:chExt cx="2291729" cy="3931920"/>
          </a:xfrm>
        </p:grpSpPr>
        <p:sp>
          <p:nvSpPr>
            <p:cNvPr id="38" name="Rectangle: Rounded Corners 37">
              <a:extLst>
                <a:ext uri="{FF2B5EF4-FFF2-40B4-BE49-F238E27FC236}">
                  <a16:creationId xmlns:a16="http://schemas.microsoft.com/office/drawing/2014/main" id="{495F59DE-8059-4C57-B558-0544D0DE3895}"/>
                </a:ext>
              </a:extLst>
            </p:cNvPr>
            <p:cNvSpPr/>
            <p:nvPr userDrawn="1"/>
          </p:nvSpPr>
          <p:spPr>
            <a:xfrm>
              <a:off x="9164023" y="1913534"/>
              <a:ext cx="2286000" cy="3931920"/>
            </a:xfrm>
            <a:prstGeom prst="roundRect">
              <a:avLst>
                <a:gd name="adj" fmla="val 444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Chart 41">
              <a:extLst>
                <a:ext uri="{FF2B5EF4-FFF2-40B4-BE49-F238E27FC236}">
                  <a16:creationId xmlns:a16="http://schemas.microsoft.com/office/drawing/2014/main" id="{138FC11A-8A50-41F5-A4F0-DB9252B196B5}"/>
                </a:ext>
              </a:extLst>
            </p:cNvPr>
            <p:cNvGraphicFramePr/>
            <p:nvPr userDrawn="1">
              <p:extLst>
                <p:ext uri="{D42A27DB-BD31-4B8C-83A1-F6EECF244321}">
                  <p14:modId xmlns:p14="http://schemas.microsoft.com/office/powerpoint/2010/main" val="733032542"/>
                </p:ext>
              </p:extLst>
            </p:nvPr>
          </p:nvGraphicFramePr>
          <p:xfrm>
            <a:off x="9158294" y="1913534"/>
            <a:ext cx="2286000" cy="3931919"/>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959912580"/>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25015" pathEditMode="relative" ptsTypes="AA">
                                      <p:cBhvr>
                                        <p:cTn id="6" dur="30000" fill="hold"/>
                                        <p:tgtEl>
                                          <p:spTgt spid="3"/>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25015 L 0 0" pathEditMode="relative" ptsTypes="AA">
                                      <p:cBhvr>
                                        <p:cTn id="11" dur="30000" fill="hold"/>
                                        <p:tgtEl>
                                          <p:spTgt spid="3"/>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3"/>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3"/>
                                        </p:tgtEl>
                                        <p:attrNameLst>
                                          <p:attrName>ppt_x</p:attrName>
                                          <p:attrName>ppt_y</p:attrName>
                                        </p:attrNameLst>
                                      </p:cBhvr>
                                    </p:animMotion>
                                  </p:childTnLst>
                                </p:cTn>
                              </p:par>
                            </p:childTnLst>
                          </p:cTn>
                        </p:par>
                      </p:childTnLst>
                    </p:cTn>
                  </p:par>
                </p:childTnLst>
              </p:cTn>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ltLang="ja-JP"/>
              <a:t>Click to edit Master title style</a:t>
            </a:r>
            <a:endParaRPr lang="en-US" dirty="0"/>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220041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ltLang="ja-JP"/>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15097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287514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ja-JP"/>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7" name="Date Placeholder 6"/>
          <p:cNvSpPr>
            <a:spLocks noGrp="1"/>
          </p:cNvSpPr>
          <p:nvPr>
            <p:ph type="dt" sz="half" idx="10"/>
          </p:nvPr>
        </p:nvSpPr>
        <p:spPr/>
        <p:txBody>
          <a:bodyPr/>
          <a:lstStyle/>
          <a:p>
            <a:endParaRPr lang="ja-JP" altLang="en-US"/>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31373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ltLang="ja-JP"/>
              <a:t>Click to edit Master title style</a:t>
            </a:r>
            <a:endParaRPr lang="en-US" dirty="0"/>
          </a:p>
        </p:txBody>
      </p:sp>
      <p:sp>
        <p:nvSpPr>
          <p:cNvPr id="3" name="Date Placeholder 2"/>
          <p:cNvSpPr>
            <a:spLocks noGrp="1"/>
          </p:cNvSpPr>
          <p:nvPr>
            <p:ph type="dt" sz="half" idx="10"/>
          </p:nvPr>
        </p:nvSpPr>
        <p:spPr/>
        <p:txBody>
          <a:bodyPr/>
          <a:lstStyle/>
          <a:p>
            <a:endParaRPr lang="ja-JP" alt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37118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383602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ltLang="ja-JP"/>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186130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ltLang="ja-JP"/>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ja-JP"/>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F54DE5-C571-48E8-A5BC-B369434E2F44}" type="slidenum">
              <a:rPr lang="en-US" altLang="ja-JP" smtClean="0"/>
              <a:pPr/>
              <a:t>‹#›</a:t>
            </a:fld>
            <a:endParaRPr lang="en-US" altLang="ja-JP"/>
          </a:p>
        </p:txBody>
      </p:sp>
    </p:spTree>
    <p:extLst>
      <p:ext uri="{BB962C8B-B14F-4D97-AF65-F5344CB8AC3E}">
        <p14:creationId xmlns:p14="http://schemas.microsoft.com/office/powerpoint/2010/main" val="39089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42336663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6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jpeg"/><Relationship Id="rId7"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6.jpeg"/><Relationship Id="rId7"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9D2038-9442-4A74-BA4B-D4341F6406A9}"/>
              </a:ext>
            </a:extLst>
          </p:cNvPr>
          <p:cNvSpPr>
            <a:spLocks noGrp="1"/>
          </p:cNvSpPr>
          <p:nvPr>
            <p:ph type="ctrTitle"/>
          </p:nvPr>
        </p:nvSpPr>
        <p:spPr>
          <a:xfrm>
            <a:off x="326571" y="3122022"/>
            <a:ext cx="10727776" cy="1116423"/>
          </a:xfrm>
        </p:spPr>
        <p:txBody>
          <a:bodyPr/>
          <a:lstStyle/>
          <a:p>
            <a:pPr algn="l"/>
            <a:r>
              <a:rPr kumimoji="1" lang="ja-JP" altLang="en-US" sz="6600" b="1" dirty="0">
                <a:solidFill>
                  <a:schemeClr val="tx1"/>
                </a:solidFill>
                <a:latin typeface="BIZ UDP明朝 Medium" pitchFamily="18" charset="-128"/>
                <a:ea typeface="BIZ UDP明朝 Medium" pitchFamily="18" charset="-128"/>
              </a:rPr>
              <a:t>「幸せの贈り</a:t>
            </a:r>
            <a:r>
              <a:rPr kumimoji="1" lang="ja-JP" altLang="en-US" sz="6600" b="1">
                <a:solidFill>
                  <a:schemeClr val="tx1"/>
                </a:solidFill>
                <a:latin typeface="BIZ UDP明朝 Medium" pitchFamily="18" charset="-128"/>
                <a:ea typeface="BIZ UDP明朝 Medium" pitchFamily="18" charset="-128"/>
              </a:rPr>
              <a:t>物」プ</a:t>
            </a:r>
            <a:r>
              <a:rPr kumimoji="1" lang="ja-JP" altLang="en-US" sz="6600" b="1" dirty="0">
                <a:solidFill>
                  <a:schemeClr val="tx1"/>
                </a:solidFill>
                <a:latin typeface="BIZ UDP明朝 Medium" pitchFamily="18" charset="-128"/>
                <a:ea typeface="BIZ UDP明朝 Medium" pitchFamily="18" charset="-128"/>
              </a:rPr>
              <a:t>ロジェクト</a:t>
            </a:r>
          </a:p>
        </p:txBody>
      </p:sp>
      <p:pic>
        <p:nvPicPr>
          <p:cNvPr id="4" name="Picture 4" descr="LOGO 1 Border.png">
            <a:extLst>
              <a:ext uri="{FF2B5EF4-FFF2-40B4-BE49-F238E27FC236}">
                <a16:creationId xmlns:a16="http://schemas.microsoft.com/office/drawing/2014/main" id="{343B6A17-33C7-4D70-BA7F-35E0709F27BE}"/>
              </a:ext>
            </a:extLst>
          </p:cNvPr>
          <p:cNvPicPr>
            <a:picLocks noChangeAspect="1"/>
          </p:cNvPicPr>
          <p:nvPr/>
        </p:nvPicPr>
        <p:blipFill>
          <a:blip r:embed="rId2" cstate="print"/>
          <a:stretch>
            <a:fillRect/>
          </a:stretch>
        </p:blipFill>
        <p:spPr>
          <a:xfrm>
            <a:off x="3908195" y="261258"/>
            <a:ext cx="2575320" cy="2575320"/>
          </a:xfrm>
          <a:prstGeom prst="rect">
            <a:avLst/>
          </a:prstGeom>
        </p:spPr>
      </p:pic>
      <p:sp>
        <p:nvSpPr>
          <p:cNvPr id="5" name="テキスト ボックス 4">
            <a:extLst>
              <a:ext uri="{FF2B5EF4-FFF2-40B4-BE49-F238E27FC236}">
                <a16:creationId xmlns:a16="http://schemas.microsoft.com/office/drawing/2014/main" id="{D253AB59-665A-4068-8BF4-CED4FE9849C8}"/>
              </a:ext>
            </a:extLst>
          </p:cNvPr>
          <p:cNvSpPr txBox="1"/>
          <p:nvPr/>
        </p:nvSpPr>
        <p:spPr>
          <a:xfrm>
            <a:off x="242412" y="6355750"/>
            <a:ext cx="6098958" cy="369332"/>
          </a:xfrm>
          <a:prstGeom prst="rect">
            <a:avLst/>
          </a:prstGeom>
          <a:noFill/>
        </p:spPr>
        <p:txBody>
          <a:bodyPr wrap="square">
            <a:spAutoFit/>
          </a:bodyPr>
          <a:lstStyle/>
          <a:p>
            <a:r>
              <a:rPr lang="zh-TW" altLang="en-US" b="1" i="0" dirty="0">
                <a:solidFill>
                  <a:srgbClr val="050505"/>
                </a:solidFill>
                <a:effectLst/>
                <a:latin typeface="BIZ UDP明朝 Medium" pitchFamily="18" charset="-128"/>
                <a:ea typeface="BIZ UDP明朝 Medium" pitchFamily="18" charset="-128"/>
              </a:rPr>
              <a:t>仏事報告書作製日</a:t>
            </a:r>
            <a:r>
              <a:rPr lang="en-US" altLang="zh-TW" b="1" i="0" dirty="0">
                <a:solidFill>
                  <a:srgbClr val="050505"/>
                </a:solidFill>
                <a:effectLst/>
                <a:latin typeface="BIZ UDP明朝 Medium" pitchFamily="18" charset="-128"/>
                <a:ea typeface="BIZ UDP明朝 Medium" pitchFamily="18" charset="-128"/>
              </a:rPr>
              <a:t>:</a:t>
            </a:r>
            <a:r>
              <a:rPr lang="zh-TW" altLang="en-US" b="1" i="0" dirty="0">
                <a:solidFill>
                  <a:srgbClr val="050505"/>
                </a:solidFill>
                <a:effectLst/>
                <a:latin typeface="BIZ UDP明朝 Medium" pitchFamily="18" charset="-128"/>
                <a:ea typeface="BIZ UDP明朝 Medium" pitchFamily="18" charset="-128"/>
              </a:rPr>
              <a:t>令和</a:t>
            </a:r>
            <a:r>
              <a:rPr lang="en-US" altLang="zh-TW" b="1" i="0" dirty="0">
                <a:solidFill>
                  <a:srgbClr val="050505"/>
                </a:solidFill>
                <a:effectLst/>
                <a:latin typeface="BIZ UDP明朝 Medium" pitchFamily="18" charset="-128"/>
                <a:ea typeface="BIZ UDP明朝 Medium" pitchFamily="18" charset="-128"/>
              </a:rPr>
              <a:t>4</a:t>
            </a:r>
            <a:r>
              <a:rPr lang="zh-TW" altLang="en-US" b="1" i="0" dirty="0">
                <a:solidFill>
                  <a:srgbClr val="050505"/>
                </a:solidFill>
                <a:effectLst/>
                <a:latin typeface="BIZ UDP明朝 Medium" pitchFamily="18" charset="-128"/>
                <a:ea typeface="BIZ UDP明朝 Medium" pitchFamily="18" charset="-128"/>
              </a:rPr>
              <a:t>年</a:t>
            </a:r>
            <a:r>
              <a:rPr lang="en-US" altLang="zh-TW" b="1" dirty="0">
                <a:solidFill>
                  <a:srgbClr val="050505"/>
                </a:solidFill>
                <a:latin typeface="BIZ UDP明朝 Medium" pitchFamily="18" charset="-128"/>
                <a:ea typeface="BIZ UDP明朝 Medium" pitchFamily="18" charset="-128"/>
              </a:rPr>
              <a:t>05</a:t>
            </a:r>
            <a:r>
              <a:rPr lang="zh-TW" altLang="en-US" b="1" i="0" dirty="0">
                <a:solidFill>
                  <a:srgbClr val="050505"/>
                </a:solidFill>
                <a:effectLst/>
                <a:latin typeface="BIZ UDP明朝 Medium" pitchFamily="18" charset="-128"/>
                <a:ea typeface="BIZ UDP明朝 Medium" pitchFamily="18" charset="-128"/>
              </a:rPr>
              <a:t>月</a:t>
            </a:r>
            <a:r>
              <a:rPr lang="en-US" altLang="zh-TW" b="1" dirty="0">
                <a:solidFill>
                  <a:srgbClr val="050505"/>
                </a:solidFill>
                <a:latin typeface="BIZ UDP明朝 Medium" pitchFamily="18" charset="-128"/>
                <a:ea typeface="BIZ UDP明朝 Medium" pitchFamily="18" charset="-128"/>
              </a:rPr>
              <a:t>20</a:t>
            </a:r>
            <a:r>
              <a:rPr lang="zh-TW" altLang="en-US" b="1" i="0" dirty="0">
                <a:solidFill>
                  <a:srgbClr val="050505"/>
                </a:solidFill>
                <a:effectLst/>
                <a:latin typeface="BIZ UDP明朝 Medium" pitchFamily="18" charset="-128"/>
                <a:ea typeface="BIZ UDP明朝 Medium" pitchFamily="18" charset="-128"/>
              </a:rPr>
              <a:t>日</a:t>
            </a:r>
            <a:endParaRPr lang="ja-JP" altLang="en-US" b="1" dirty="0">
              <a:latin typeface="BIZ UDP明朝 Medium" pitchFamily="18" charset="-128"/>
              <a:ea typeface="BIZ UDP明朝 Medium" pitchFamily="18" charset="-128"/>
            </a:endParaRPr>
          </a:p>
        </p:txBody>
      </p:sp>
    </p:spTree>
    <p:extLst>
      <p:ext uri="{BB962C8B-B14F-4D97-AF65-F5344CB8AC3E}">
        <p14:creationId xmlns:p14="http://schemas.microsoft.com/office/powerpoint/2010/main" val="215679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4D9795-DBE3-102F-51AF-38A42BF80048}"/>
              </a:ext>
            </a:extLst>
          </p:cNvPr>
          <p:cNvSpPr>
            <a:spLocks noGrp="1"/>
          </p:cNvSpPr>
          <p:nvPr>
            <p:ph type="title"/>
          </p:nvPr>
        </p:nvSpPr>
        <p:spPr/>
        <p:txBody>
          <a:bodyPr/>
          <a:lstStyle/>
          <a:p>
            <a:endParaRPr lang="en-US"/>
          </a:p>
        </p:txBody>
      </p:sp>
      <p:sp>
        <p:nvSpPr>
          <p:cNvPr id="3" name="コンテンツ プレースホルダー 2">
            <a:extLst>
              <a:ext uri="{FF2B5EF4-FFF2-40B4-BE49-F238E27FC236}">
                <a16:creationId xmlns:a16="http://schemas.microsoft.com/office/drawing/2014/main" id="{629B80FF-53C0-8A75-D3A2-3EACDB5A6B95}"/>
              </a:ext>
            </a:extLst>
          </p:cNvPr>
          <p:cNvSpPr>
            <a:spLocks noGrp="1"/>
          </p:cNvSpPr>
          <p:nvPr>
            <p:ph idx="1"/>
          </p:nvPr>
        </p:nvSpPr>
        <p:spPr/>
        <p:txBody>
          <a:bodyPr/>
          <a:lstStyle/>
          <a:p>
            <a:endParaRPr lang="en-US"/>
          </a:p>
        </p:txBody>
      </p:sp>
      <p:sp>
        <p:nvSpPr>
          <p:cNvPr id="4" name="テキスト プレースホルダー 3">
            <a:extLst>
              <a:ext uri="{FF2B5EF4-FFF2-40B4-BE49-F238E27FC236}">
                <a16:creationId xmlns:a16="http://schemas.microsoft.com/office/drawing/2014/main" id="{B04DA771-8046-7F6A-3E76-95595C2019D7}"/>
              </a:ext>
            </a:extLst>
          </p:cNvPr>
          <p:cNvSpPr>
            <a:spLocks noGrp="1"/>
          </p:cNvSpPr>
          <p:nvPr>
            <p:ph type="body" sz="half" idx="2"/>
          </p:nvPr>
        </p:nvSpPr>
        <p:spPr/>
        <p:txBody>
          <a:bodyPr/>
          <a:lstStyle/>
          <a:p>
            <a:endParaRPr lang="en-US"/>
          </a:p>
        </p:txBody>
      </p:sp>
      <p:sp>
        <p:nvSpPr>
          <p:cNvPr id="6" name="スライド番号プレースホルダー 5">
            <a:extLst>
              <a:ext uri="{FF2B5EF4-FFF2-40B4-BE49-F238E27FC236}">
                <a16:creationId xmlns:a16="http://schemas.microsoft.com/office/drawing/2014/main" id="{F57DCEF3-02F2-AB91-9FC3-13F93CCE6D15}"/>
              </a:ext>
            </a:extLst>
          </p:cNvPr>
          <p:cNvSpPr>
            <a:spLocks noGrp="1"/>
          </p:cNvSpPr>
          <p:nvPr>
            <p:ph type="sldNum" sz="quarter" idx="12"/>
          </p:nvPr>
        </p:nvSpPr>
        <p:spPr/>
        <p:txBody>
          <a:bodyPr/>
          <a:lstStyle/>
          <a:p>
            <a:fld id="{0FF54DE5-C571-48E8-A5BC-B369434E2F44}" type="slidenum">
              <a:rPr lang="en-US" altLang="ja-JP" smtClean="0"/>
              <a:pPr/>
              <a:t>10</a:t>
            </a:fld>
            <a:endParaRPr lang="en-US" altLang="ja-JP"/>
          </a:p>
        </p:txBody>
      </p:sp>
      <p:pic>
        <p:nvPicPr>
          <p:cNvPr id="1026" name="Picture 2" descr="図形 9">
            <a:extLst>
              <a:ext uri="{FF2B5EF4-FFF2-40B4-BE49-F238E27FC236}">
                <a16:creationId xmlns:a16="http://schemas.microsoft.com/office/drawing/2014/main" id="{C0652A37-ED89-FF0D-94B8-FC6E7CFC2B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36360" y="885538"/>
            <a:ext cx="6102446" cy="48126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図形 8">
            <a:extLst>
              <a:ext uri="{FF2B5EF4-FFF2-40B4-BE49-F238E27FC236}">
                <a16:creationId xmlns:a16="http://schemas.microsoft.com/office/drawing/2014/main" id="{6F9C1A25-36A5-97F9-58E8-1B02BF2242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655" y="240631"/>
            <a:ext cx="4812635" cy="31883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コンテンツプレースホルダ 6">
            <a:extLst>
              <a:ext uri="{FF2B5EF4-FFF2-40B4-BE49-F238E27FC236}">
                <a16:creationId xmlns:a16="http://schemas.microsoft.com/office/drawing/2014/main" id="{2757E837-A099-3484-BA1C-2D13C5AD2D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4655" y="3669630"/>
            <a:ext cx="4812634" cy="273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965860-77BA-4AE8-A134-6BB359A4EB6A}"/>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11</a:t>
            </a:fld>
            <a:endParaRPr lang="en-GB">
              <a:latin typeface="BIZ UDP明朝 Medium" pitchFamily="18" charset="-128"/>
              <a:ea typeface="BIZ UDP明朝 Medium" pitchFamily="18" charset="-128"/>
            </a:endParaRPr>
          </a:p>
        </p:txBody>
      </p:sp>
      <p:sp>
        <p:nvSpPr>
          <p:cNvPr id="18" name="Title 18">
            <a:extLst>
              <a:ext uri="{FF2B5EF4-FFF2-40B4-BE49-F238E27FC236}">
                <a16:creationId xmlns:a16="http://schemas.microsoft.com/office/drawing/2014/main" id="{ECB3C778-6BB1-44E8-B40E-455C04F0163C}"/>
              </a:ext>
            </a:extLst>
          </p:cNvPr>
          <p:cNvSpPr txBox="1">
            <a:spLocks/>
          </p:cNvSpPr>
          <p:nvPr/>
        </p:nvSpPr>
        <p:spPr>
          <a:xfrm>
            <a:off x="291558" y="508821"/>
            <a:ext cx="8589860"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600" b="1" dirty="0">
                <a:solidFill>
                  <a:schemeClr val="tx1"/>
                </a:solidFill>
                <a:latin typeface="BIZ UDP明朝 Medium" pitchFamily="18" charset="-128"/>
                <a:ea typeface="BIZ UDP明朝 Medium" pitchFamily="18" charset="-128"/>
                <a:cs typeface="Times New Roman" panose="02020603050405020304" pitchFamily="18" charset="0"/>
              </a:rPr>
              <a:t>2.</a:t>
            </a:r>
            <a:r>
              <a:rPr lang="ja-JP" altLang="en-US" sz="3600" b="1" dirty="0">
                <a:solidFill>
                  <a:schemeClr val="tx1"/>
                </a:solidFill>
                <a:latin typeface="BIZ UDP明朝 Medium" pitchFamily="18" charset="-128"/>
                <a:ea typeface="BIZ UDP明朝 Medium" pitchFamily="18" charset="-128"/>
                <a:cs typeface="Times New Roman" panose="02020603050405020304" pitchFamily="18" charset="0"/>
              </a:rPr>
              <a:t>「困難者相談」という人道支援</a:t>
            </a:r>
            <a:endParaRPr lang="en-US" sz="3600" b="1" dirty="0">
              <a:solidFill>
                <a:schemeClr val="accent1">
                  <a:lumMod val="75000"/>
                </a:schemeClr>
              </a:solidFill>
              <a:latin typeface="BIZ UDP明朝 Medium" pitchFamily="18" charset="-128"/>
              <a:ea typeface="BIZ UDP明朝 Medium" pitchFamily="18" charset="-128"/>
              <a:cs typeface="Times New Roman" panose="02020603050405020304" pitchFamily="18" charset="0"/>
            </a:endParaRPr>
          </a:p>
        </p:txBody>
      </p:sp>
      <p:sp>
        <p:nvSpPr>
          <p:cNvPr id="4" name="文本框 62">
            <a:extLst>
              <a:ext uri="{FF2B5EF4-FFF2-40B4-BE49-F238E27FC236}">
                <a16:creationId xmlns:a16="http://schemas.microsoft.com/office/drawing/2014/main" id="{A95421E6-F6B3-47A8-8E21-D322B9525842}"/>
              </a:ext>
            </a:extLst>
          </p:cNvPr>
          <p:cNvSpPr txBox="1"/>
          <p:nvPr/>
        </p:nvSpPr>
        <p:spPr>
          <a:xfrm>
            <a:off x="291559" y="1926009"/>
            <a:ext cx="6816751" cy="416845"/>
          </a:xfrm>
          <a:prstGeom prst="rect">
            <a:avLst/>
          </a:prstGeom>
          <a:noFill/>
        </p:spPr>
        <p:txBody>
          <a:bodyPr wrap="square" rtlCol="0">
            <a:spAutoFit/>
          </a:bodyPr>
          <a:lstStyle/>
          <a:p>
            <a:pPr algn="just">
              <a:lnSpc>
                <a:spcPts val="2500"/>
              </a:lnSpc>
            </a:pPr>
            <a:r>
              <a:rPr lang="ja-JP" altLang="en-US" sz="2800" b="1" dirty="0">
                <a:latin typeface="BIZ UDP明朝 Medium" pitchFamily="18" charset="-128"/>
                <a:ea typeface="BIZ UDP明朝 Medium" pitchFamily="18" charset="-128"/>
              </a:rPr>
              <a:t>病院に関する相談</a:t>
            </a:r>
            <a:endParaRPr lang="zh-CN" altLang="en-US" sz="2800" b="1" dirty="0">
              <a:latin typeface="BIZ UDP明朝 Medium" pitchFamily="18" charset="-128"/>
              <a:ea typeface="BIZ UDP明朝 Medium" pitchFamily="18" charset="-128"/>
            </a:endParaRPr>
          </a:p>
        </p:txBody>
      </p:sp>
      <p:sp>
        <p:nvSpPr>
          <p:cNvPr id="5" name="文本框 63">
            <a:extLst>
              <a:ext uri="{FF2B5EF4-FFF2-40B4-BE49-F238E27FC236}">
                <a16:creationId xmlns:a16="http://schemas.microsoft.com/office/drawing/2014/main" id="{AC4E8532-2A52-424D-BB94-7A1C834A9030}"/>
              </a:ext>
            </a:extLst>
          </p:cNvPr>
          <p:cNvSpPr txBox="1"/>
          <p:nvPr/>
        </p:nvSpPr>
        <p:spPr>
          <a:xfrm>
            <a:off x="820065" y="2360649"/>
            <a:ext cx="8755072" cy="362343"/>
          </a:xfrm>
          <a:prstGeom prst="rect">
            <a:avLst/>
          </a:prstGeom>
          <a:noFill/>
        </p:spPr>
        <p:txBody>
          <a:bodyPr wrap="square" rtlCol="0">
            <a:spAutoFit/>
          </a:bodyPr>
          <a:lstStyle/>
          <a:p>
            <a:pPr algn="just">
              <a:lnSpc>
                <a:spcPts val="2500"/>
              </a:lnSpc>
            </a:pPr>
            <a:r>
              <a:rPr lang="ja-JP" altLang="en-US" sz="1600" b="1" dirty="0">
                <a:latin typeface="BIZ UDP明朝 Medium" pitchFamily="18" charset="-128"/>
                <a:ea typeface="BIZ UDP明朝 Medium" pitchFamily="18" charset="-128"/>
              </a:rPr>
              <a:t>怪我や病気に不安のある方や、国民健康保険が受けられない方に対する通院に関する各種相談</a:t>
            </a:r>
            <a:endParaRPr lang="zh-CN" altLang="en-US" sz="1600" b="1" dirty="0">
              <a:latin typeface="BIZ UDP明朝 Medium" pitchFamily="18" charset="-128"/>
              <a:ea typeface="BIZ UDP明朝 Medium" pitchFamily="18" charset="-128"/>
            </a:endParaRPr>
          </a:p>
        </p:txBody>
      </p:sp>
      <p:sp>
        <p:nvSpPr>
          <p:cNvPr id="7" name="文本框 66">
            <a:extLst>
              <a:ext uri="{FF2B5EF4-FFF2-40B4-BE49-F238E27FC236}">
                <a16:creationId xmlns:a16="http://schemas.microsoft.com/office/drawing/2014/main" id="{80EF0DBA-8131-4329-B2D7-90C7AD614E9F}"/>
              </a:ext>
            </a:extLst>
          </p:cNvPr>
          <p:cNvSpPr txBox="1"/>
          <p:nvPr/>
        </p:nvSpPr>
        <p:spPr>
          <a:xfrm>
            <a:off x="291558" y="3074555"/>
            <a:ext cx="6816752" cy="416845"/>
          </a:xfrm>
          <a:prstGeom prst="rect">
            <a:avLst/>
          </a:prstGeom>
          <a:noFill/>
        </p:spPr>
        <p:txBody>
          <a:bodyPr wrap="square" rtlCol="0">
            <a:spAutoFit/>
          </a:bodyPr>
          <a:lstStyle/>
          <a:p>
            <a:pPr algn="just">
              <a:lnSpc>
                <a:spcPts val="2500"/>
              </a:lnSpc>
            </a:pPr>
            <a:r>
              <a:rPr lang="ja-JP" altLang="en-US" sz="2800" b="1" dirty="0">
                <a:latin typeface="BIZ UDP明朝 Medium" pitchFamily="18" charset="-128"/>
                <a:ea typeface="BIZ UDP明朝 Medium" pitchFamily="18" charset="-128"/>
              </a:rPr>
              <a:t>心理カウンセリング</a:t>
            </a:r>
            <a:endParaRPr lang="zh-CN" altLang="en-US" sz="2800" b="1" dirty="0">
              <a:latin typeface="BIZ UDP明朝 Medium" pitchFamily="18" charset="-128"/>
              <a:ea typeface="BIZ UDP明朝 Medium" pitchFamily="18" charset="-128"/>
            </a:endParaRPr>
          </a:p>
        </p:txBody>
      </p:sp>
      <p:sp>
        <p:nvSpPr>
          <p:cNvPr id="8" name="文本框 67">
            <a:extLst>
              <a:ext uri="{FF2B5EF4-FFF2-40B4-BE49-F238E27FC236}">
                <a16:creationId xmlns:a16="http://schemas.microsoft.com/office/drawing/2014/main" id="{FA1C5136-6C71-43F3-8BDD-E378B7E181E4}"/>
              </a:ext>
            </a:extLst>
          </p:cNvPr>
          <p:cNvSpPr txBox="1"/>
          <p:nvPr/>
        </p:nvSpPr>
        <p:spPr>
          <a:xfrm>
            <a:off x="820065" y="3416602"/>
            <a:ext cx="5637307" cy="362343"/>
          </a:xfrm>
          <a:prstGeom prst="rect">
            <a:avLst/>
          </a:prstGeom>
          <a:noFill/>
        </p:spPr>
        <p:txBody>
          <a:bodyPr wrap="square" rtlCol="0">
            <a:spAutoFit/>
          </a:bodyPr>
          <a:lstStyle/>
          <a:p>
            <a:pPr algn="just">
              <a:lnSpc>
                <a:spcPts val="2500"/>
              </a:lnSpc>
            </a:pPr>
            <a:r>
              <a:rPr lang="ja-JP" altLang="en-US" sz="1600" b="1" dirty="0">
                <a:latin typeface="BIZ UDP明朝 Medium" pitchFamily="18" charset="-128"/>
                <a:ea typeface="BIZ UDP明朝 Medium" pitchFamily="18" charset="-128"/>
              </a:rPr>
              <a:t>精神面で不安を抱える方のサポート</a:t>
            </a:r>
            <a:endParaRPr lang="zh-CN" altLang="en-US" sz="1600" b="1" dirty="0">
              <a:latin typeface="BIZ UDP明朝 Medium" pitchFamily="18" charset="-128"/>
              <a:ea typeface="BIZ UDP明朝 Medium" pitchFamily="18" charset="-128"/>
            </a:endParaRPr>
          </a:p>
        </p:txBody>
      </p:sp>
      <p:sp>
        <p:nvSpPr>
          <p:cNvPr id="9" name="テキスト ボックス 8">
            <a:extLst>
              <a:ext uri="{FF2B5EF4-FFF2-40B4-BE49-F238E27FC236}">
                <a16:creationId xmlns:a16="http://schemas.microsoft.com/office/drawing/2014/main" id="{4831F73C-A51A-48D4-8DEB-7B6A42B118E0}"/>
              </a:ext>
            </a:extLst>
          </p:cNvPr>
          <p:cNvSpPr txBox="1"/>
          <p:nvPr/>
        </p:nvSpPr>
        <p:spPr>
          <a:xfrm>
            <a:off x="291558" y="4184436"/>
            <a:ext cx="6098796" cy="523220"/>
          </a:xfrm>
          <a:prstGeom prst="rect">
            <a:avLst/>
          </a:prstGeom>
          <a:noFill/>
        </p:spPr>
        <p:txBody>
          <a:bodyPr wrap="square">
            <a:spAutoFit/>
          </a:bodyPr>
          <a:lstStyle/>
          <a:p>
            <a:r>
              <a:rPr lang="ja-JP" altLang="en-US" sz="2800" b="1" dirty="0">
                <a:latin typeface="BIZ UDP明朝 Medium" pitchFamily="18" charset="-128"/>
                <a:ea typeface="BIZ UDP明朝 Medium" pitchFamily="18" charset="-128"/>
              </a:rPr>
              <a:t>結婚式、</a:t>
            </a:r>
            <a:r>
              <a:rPr lang="zh-CN" altLang="en-US" sz="2800" b="1" dirty="0">
                <a:latin typeface="BIZ UDP明朝 Medium" pitchFamily="18" charset="-128"/>
                <a:ea typeface="BIZ UDP明朝 Medium" pitchFamily="18" charset="-128"/>
              </a:rPr>
              <a:t>安全式</a:t>
            </a:r>
            <a:r>
              <a:rPr lang="ja-JP" altLang="en-US" sz="2800" b="1" dirty="0">
                <a:latin typeface="BIZ UDP明朝 Medium" pitchFamily="18" charset="-128"/>
                <a:ea typeface="BIZ UDP明朝 Medium" pitchFamily="18" charset="-128"/>
              </a:rPr>
              <a:t>の実施</a:t>
            </a:r>
            <a:endParaRPr lang="ja-JP" altLang="en-US" sz="2800" dirty="0">
              <a:latin typeface="BIZ UDP明朝 Medium" pitchFamily="18" charset="-128"/>
              <a:ea typeface="BIZ UDP明朝 Medium" pitchFamily="18" charset="-128"/>
            </a:endParaRPr>
          </a:p>
        </p:txBody>
      </p:sp>
      <p:sp>
        <p:nvSpPr>
          <p:cNvPr id="11" name="テキスト ボックス 10">
            <a:extLst>
              <a:ext uri="{FF2B5EF4-FFF2-40B4-BE49-F238E27FC236}">
                <a16:creationId xmlns:a16="http://schemas.microsoft.com/office/drawing/2014/main" id="{B8FE6E3E-367F-4A9E-BF99-630423B33ACE}"/>
              </a:ext>
            </a:extLst>
          </p:cNvPr>
          <p:cNvSpPr txBox="1"/>
          <p:nvPr/>
        </p:nvSpPr>
        <p:spPr>
          <a:xfrm>
            <a:off x="820065" y="4794442"/>
            <a:ext cx="6098796" cy="369332"/>
          </a:xfrm>
          <a:prstGeom prst="rect">
            <a:avLst/>
          </a:prstGeom>
          <a:noFill/>
        </p:spPr>
        <p:txBody>
          <a:bodyPr wrap="square">
            <a:spAutoFit/>
          </a:bodyPr>
          <a:lstStyle/>
          <a:p>
            <a:r>
              <a:rPr lang="ja-JP" altLang="en-US" sz="1800" b="1" dirty="0">
                <a:latin typeface="BIZ UDP明朝 Medium" pitchFamily="18" charset="-128"/>
                <a:ea typeface="BIZ UDP明朝 Medium" pitchFamily="18" charset="-128"/>
              </a:rPr>
              <a:t>結婚式の実施や安全祈願のお祈り等もサポート</a:t>
            </a:r>
            <a:endParaRPr lang="ja-JP" altLang="en-US" dirty="0">
              <a:latin typeface="BIZ UDP明朝 Medium" pitchFamily="18" charset="-128"/>
              <a:ea typeface="BIZ UDP明朝 Medium" pitchFamily="18" charset="-128"/>
            </a:endParaRPr>
          </a:p>
        </p:txBody>
      </p:sp>
      <p:sp>
        <p:nvSpPr>
          <p:cNvPr id="12" name="文本框 62">
            <a:extLst>
              <a:ext uri="{FF2B5EF4-FFF2-40B4-BE49-F238E27FC236}">
                <a16:creationId xmlns:a16="http://schemas.microsoft.com/office/drawing/2014/main" id="{B1ECBA3B-8B16-4341-955F-E1A96865DCEB}"/>
              </a:ext>
            </a:extLst>
          </p:cNvPr>
          <p:cNvSpPr txBox="1"/>
          <p:nvPr/>
        </p:nvSpPr>
        <p:spPr>
          <a:xfrm>
            <a:off x="291559" y="5670258"/>
            <a:ext cx="9283578" cy="416845"/>
          </a:xfrm>
          <a:prstGeom prst="rect">
            <a:avLst/>
          </a:prstGeom>
          <a:noFill/>
        </p:spPr>
        <p:txBody>
          <a:bodyPr wrap="square" rtlCol="0">
            <a:spAutoFit/>
          </a:bodyPr>
          <a:lstStyle/>
          <a:p>
            <a:pPr algn="just">
              <a:lnSpc>
                <a:spcPts val="2500"/>
              </a:lnSpc>
            </a:pPr>
            <a:r>
              <a:rPr lang="ja-JP" altLang="en-US" sz="2800" b="1" dirty="0">
                <a:latin typeface="BIZ UDP明朝 Medium" pitchFamily="18" charset="-128"/>
                <a:ea typeface="BIZ UDP明朝 Medium" pitchFamily="18" charset="-128"/>
              </a:rPr>
              <a:t>入国管理局との連携体</a:t>
            </a:r>
            <a:r>
              <a:rPr lang="ja-JP" altLang="en-US" sz="2800" b="1">
                <a:latin typeface="BIZ UDP明朝 Medium" pitchFamily="18" charset="-128"/>
                <a:ea typeface="BIZ UDP明朝 Medium" pitchFamily="18" charset="-128"/>
              </a:rPr>
              <a:t>制、</a:t>
            </a:r>
            <a:r>
              <a:rPr lang="en-US" altLang="ja-JP" sz="2800" b="1" dirty="0">
                <a:solidFill>
                  <a:srgbClr val="FF0000"/>
                </a:solidFill>
                <a:latin typeface="BIZ UDP明朝 Medium" pitchFamily="18" charset="-128"/>
                <a:ea typeface="BIZ UDP明朝 Medium" pitchFamily="18" charset="-128"/>
              </a:rPr>
              <a:t>1200</a:t>
            </a:r>
            <a:r>
              <a:rPr lang="ja-JP" altLang="en-US" sz="2800" b="1">
                <a:solidFill>
                  <a:srgbClr val="FF0000"/>
                </a:solidFill>
                <a:latin typeface="BIZ UDP明朝 Medium" pitchFamily="18" charset="-128"/>
                <a:ea typeface="BIZ UDP明朝 Medium" pitchFamily="18" charset="-128"/>
              </a:rPr>
              <a:t>人</a:t>
            </a:r>
            <a:r>
              <a:rPr lang="ja-JP" altLang="en-US" sz="2800" b="1" dirty="0">
                <a:solidFill>
                  <a:srgbClr val="FF0000"/>
                </a:solidFill>
                <a:latin typeface="BIZ UDP明朝 Medium" pitchFamily="18" charset="-128"/>
                <a:ea typeface="BIZ UDP明朝 Medium" pitchFamily="18" charset="-128"/>
              </a:rPr>
              <a:t>以上</a:t>
            </a:r>
            <a:r>
              <a:rPr lang="ja-JP" altLang="en-US" sz="2800" b="1" dirty="0">
                <a:latin typeface="BIZ UDP明朝 Medium" pitchFamily="18" charset="-128"/>
                <a:ea typeface="BIZ UDP明朝 Medium" pitchFamily="18" charset="-128"/>
              </a:rPr>
              <a:t>の帰国支援を実施</a:t>
            </a:r>
            <a:endParaRPr lang="zh-CN" altLang="en-US" sz="2800" b="1" dirty="0">
              <a:latin typeface="BIZ UDP明朝 Medium" pitchFamily="18" charset="-128"/>
              <a:ea typeface="BIZ UDP明朝 Medium" pitchFamily="18" charset="-128"/>
            </a:endParaRPr>
          </a:p>
        </p:txBody>
      </p:sp>
      <p:sp>
        <p:nvSpPr>
          <p:cNvPr id="13" name="文本框 63">
            <a:extLst>
              <a:ext uri="{FF2B5EF4-FFF2-40B4-BE49-F238E27FC236}">
                <a16:creationId xmlns:a16="http://schemas.microsoft.com/office/drawing/2014/main" id="{BD5A49A8-DB74-4A9F-BED7-872120F8D801}"/>
              </a:ext>
            </a:extLst>
          </p:cNvPr>
          <p:cNvSpPr txBox="1"/>
          <p:nvPr/>
        </p:nvSpPr>
        <p:spPr>
          <a:xfrm>
            <a:off x="925173" y="6155760"/>
            <a:ext cx="6445050" cy="412934"/>
          </a:xfrm>
          <a:prstGeom prst="rect">
            <a:avLst/>
          </a:prstGeom>
          <a:noFill/>
        </p:spPr>
        <p:txBody>
          <a:bodyPr wrap="square" rtlCol="0">
            <a:spAutoFit/>
          </a:bodyPr>
          <a:lstStyle/>
          <a:p>
            <a:pPr algn="just">
              <a:lnSpc>
                <a:spcPts val="2500"/>
              </a:lnSpc>
            </a:pPr>
            <a:r>
              <a:rPr lang="ja-JP" altLang="en-US" b="1" dirty="0">
                <a:latin typeface="BIZ UDP明朝 Medium" pitchFamily="18" charset="-128"/>
                <a:ea typeface="BIZ UDP明朝 Medium" pitchFamily="18" charset="-128"/>
              </a:rPr>
              <a:t>帰国希望者が帰国するまでの各種手続き等のサポート</a:t>
            </a:r>
            <a:endParaRPr lang="zh-CN" altLang="en-US" b="1" dirty="0">
              <a:latin typeface="BIZ UDP明朝 Medium" pitchFamily="18" charset="-128"/>
              <a:ea typeface="BIZ UDP明朝 Medium" pitchFamily="18" charset="-128"/>
            </a:endParaRPr>
          </a:p>
        </p:txBody>
      </p:sp>
    </p:spTree>
    <p:extLst>
      <p:ext uri="{BB962C8B-B14F-4D97-AF65-F5344CB8AC3E}">
        <p14:creationId xmlns:p14="http://schemas.microsoft.com/office/powerpoint/2010/main" val="68614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anim calcmode="lin" valueType="num">
                                      <p:cBhvr>
                                        <p:cTn id="30"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8"/>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3"/>
                                        </p:tgtEl>
                                        <p:attrNameLst>
                                          <p:attrName>ppt_y</p:attrName>
                                        </p:attrNameLst>
                                      </p:cBhvr>
                                      <p:tavLst>
                                        <p:tav tm="0">
                                          <p:val>
                                            <p:strVal val="#ppt_y"/>
                                          </p:val>
                                        </p:tav>
                                        <p:tav tm="100000">
                                          <p:val>
                                            <p:strVal val="#ppt_y"/>
                                          </p:val>
                                        </p:tav>
                                      </p:tavLst>
                                    </p:anim>
                                    <p:anim calcmode="lin" valueType="num">
                                      <p:cBhvr>
                                        <p:cTn id="4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965860-77BA-4AE8-A134-6BB359A4EB6A}"/>
              </a:ext>
            </a:extLst>
          </p:cNvPr>
          <p:cNvSpPr>
            <a:spLocks noGrp="1"/>
          </p:cNvSpPr>
          <p:nvPr>
            <p:ph type="sldNum" sz="quarter" idx="12"/>
          </p:nvPr>
        </p:nvSpPr>
        <p:spPr/>
        <p:txBody>
          <a:bodyPr/>
          <a:lstStyle/>
          <a:p>
            <a:fld id="{0FF54DE5-C571-48E8-A5BC-B369434E2F44}" type="slidenum">
              <a:rPr lang="en-GB" smtClean="0"/>
              <a:pPr/>
              <a:t>12</a:t>
            </a:fld>
            <a:endParaRPr lang="en-GB"/>
          </a:p>
        </p:txBody>
      </p:sp>
      <p:sp>
        <p:nvSpPr>
          <p:cNvPr id="18" name="Title 18">
            <a:extLst>
              <a:ext uri="{FF2B5EF4-FFF2-40B4-BE49-F238E27FC236}">
                <a16:creationId xmlns:a16="http://schemas.microsoft.com/office/drawing/2014/main" id="{ECB3C778-6BB1-44E8-B40E-455C04F0163C}"/>
              </a:ext>
            </a:extLst>
          </p:cNvPr>
          <p:cNvSpPr txBox="1">
            <a:spLocks/>
          </p:cNvSpPr>
          <p:nvPr/>
        </p:nvSpPr>
        <p:spPr>
          <a:xfrm>
            <a:off x="134690" y="57822"/>
            <a:ext cx="6850880"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800" b="1" dirty="0">
                <a:solidFill>
                  <a:schemeClr val="tx1"/>
                </a:solidFill>
                <a:latin typeface="Times New Roman" panose="02020603050405020304" pitchFamily="18" charset="0"/>
                <a:cs typeface="Times New Roman" panose="02020603050405020304" pitchFamily="18" charset="0"/>
              </a:rPr>
              <a:t>2.</a:t>
            </a:r>
            <a:r>
              <a:rPr lang="ja-JP" altLang="en-US" sz="2800" b="1" dirty="0">
                <a:solidFill>
                  <a:schemeClr val="tx1"/>
                </a:solidFill>
                <a:latin typeface="Times New Roman" panose="02020603050405020304" pitchFamily="18" charset="0"/>
                <a:cs typeface="Times New Roman" panose="02020603050405020304" pitchFamily="18" charset="0"/>
              </a:rPr>
              <a:t>「困難者相談」という人道支援</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7" name="Picture 4">
            <a:extLst>
              <a:ext uri="{FF2B5EF4-FFF2-40B4-BE49-F238E27FC236}">
                <a16:creationId xmlns:a16="http://schemas.microsoft.com/office/drawing/2014/main" id="{F802A8C9-8653-4653-8650-A6A79CE14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7787" y="3538945"/>
            <a:ext cx="3536885" cy="21306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2">
            <a:extLst>
              <a:ext uri="{FF2B5EF4-FFF2-40B4-BE49-F238E27FC236}">
                <a16:creationId xmlns:a16="http://schemas.microsoft.com/office/drawing/2014/main" id="{1429C6E7-17CD-44AD-A059-727D2205F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19" y="834189"/>
            <a:ext cx="3075731" cy="5207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6">
            <a:extLst>
              <a:ext uri="{FF2B5EF4-FFF2-40B4-BE49-F238E27FC236}">
                <a16:creationId xmlns:a16="http://schemas.microsoft.com/office/drawing/2014/main" id="{E494786A-3C53-4EB0-8589-D4839DF29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7788" y="383786"/>
            <a:ext cx="3536886" cy="26198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3">
            <a:extLst>
              <a:ext uri="{FF2B5EF4-FFF2-40B4-BE49-F238E27FC236}">
                <a16:creationId xmlns:a16="http://schemas.microsoft.com/office/drawing/2014/main" id="{7C4967BE-9DDA-49D0-BC7C-5E387843D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8370" y="1040710"/>
            <a:ext cx="2809818" cy="37719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文本框 33">
            <a:extLst>
              <a:ext uri="{FF2B5EF4-FFF2-40B4-BE49-F238E27FC236}">
                <a16:creationId xmlns:a16="http://schemas.microsoft.com/office/drawing/2014/main" id="{29536086-FD3E-4102-93AB-29002F2543E2}"/>
              </a:ext>
            </a:extLst>
          </p:cNvPr>
          <p:cNvSpPr txBox="1"/>
          <p:nvPr/>
        </p:nvSpPr>
        <p:spPr>
          <a:xfrm>
            <a:off x="7405552" y="5833135"/>
            <a:ext cx="3736898" cy="371768"/>
          </a:xfrm>
          <a:prstGeom prst="rect">
            <a:avLst/>
          </a:prstGeom>
          <a:noFill/>
        </p:spPr>
        <p:txBody>
          <a:bodyPr wrap="square" rtlCol="0">
            <a:spAutoFit/>
          </a:bodyPr>
          <a:lstStyle/>
          <a:p>
            <a:pPr algn="just">
              <a:lnSpc>
                <a:spcPts val="2500"/>
              </a:lnSpc>
            </a:pPr>
            <a:r>
              <a:rPr lang="ja-JP" altLang="en-US" sz="1300" b="1" dirty="0">
                <a:latin typeface="Futura-Condensed-Normal" pitchFamily="2" charset="0"/>
                <a:ea typeface="微软雅黑" panose="020B0503020204020204" pitchFamily="34" charset="-122"/>
              </a:rPr>
              <a:t>治療費：</a:t>
            </a:r>
            <a:r>
              <a:rPr lang="en-US" altLang="ja-JP" sz="1300" b="1" dirty="0">
                <a:latin typeface="Futura-Condensed-Normal" pitchFamily="2" charset="0"/>
                <a:ea typeface="微软雅黑" panose="020B0503020204020204" pitchFamily="34" charset="-122"/>
              </a:rPr>
              <a:t>200</a:t>
            </a:r>
            <a:r>
              <a:rPr lang="ja-JP" altLang="en-US" sz="1300" b="1" dirty="0">
                <a:latin typeface="Futura-Condensed-Normal" pitchFamily="2" charset="0"/>
                <a:ea typeface="微软雅黑" panose="020B0503020204020204" pitchFamily="34" charset="-122"/>
              </a:rPr>
              <a:t>万円から</a:t>
            </a:r>
            <a:r>
              <a:rPr lang="en-US" altLang="ja-JP" sz="1300" b="1" dirty="0">
                <a:latin typeface="Futura-Condensed-Normal" pitchFamily="2" charset="0"/>
                <a:ea typeface="微软雅黑" panose="020B0503020204020204" pitchFamily="34" charset="-122"/>
              </a:rPr>
              <a:t>30</a:t>
            </a:r>
            <a:r>
              <a:rPr lang="ja-JP" altLang="en-US" sz="1300" b="1" dirty="0">
                <a:latin typeface="Futura-Condensed-Normal" pitchFamily="2" charset="0"/>
                <a:ea typeface="微软雅黑" panose="020B0503020204020204" pitchFamily="34" charset="-122"/>
              </a:rPr>
              <a:t>万円　に下がりました</a:t>
            </a:r>
            <a:endParaRPr lang="zh-CN" altLang="en-US" sz="1300" b="1" dirty="0">
              <a:latin typeface="Futura-Condensed-Normal" pitchFamily="2" charset="0"/>
              <a:ea typeface="微软雅黑" panose="020B0503020204020204" pitchFamily="34" charset="-122"/>
            </a:endParaRPr>
          </a:p>
        </p:txBody>
      </p:sp>
      <p:sp>
        <p:nvSpPr>
          <p:cNvPr id="26" name="文本框 35">
            <a:extLst>
              <a:ext uri="{FF2B5EF4-FFF2-40B4-BE49-F238E27FC236}">
                <a16:creationId xmlns:a16="http://schemas.microsoft.com/office/drawing/2014/main" id="{5A78A63A-17D6-427F-A474-CB254B04695D}"/>
              </a:ext>
            </a:extLst>
          </p:cNvPr>
          <p:cNvSpPr txBox="1"/>
          <p:nvPr/>
        </p:nvSpPr>
        <p:spPr>
          <a:xfrm>
            <a:off x="216319" y="6223924"/>
            <a:ext cx="3968370" cy="374783"/>
          </a:xfrm>
          <a:prstGeom prst="rect">
            <a:avLst/>
          </a:prstGeom>
          <a:noFill/>
        </p:spPr>
        <p:txBody>
          <a:bodyPr wrap="square" rtlCol="0">
            <a:spAutoFit/>
          </a:bodyPr>
          <a:lstStyle/>
          <a:p>
            <a:pPr algn="just">
              <a:lnSpc>
                <a:spcPts val="2500"/>
              </a:lnSpc>
            </a:pPr>
            <a:r>
              <a:rPr lang="ja-JP" altLang="en-US" sz="1400" b="1" dirty="0">
                <a:latin typeface="Futura-Condensed-Normal" pitchFamily="2" charset="0"/>
                <a:ea typeface="微软雅黑" panose="020B0503020204020204" pitchFamily="34" charset="-122"/>
              </a:rPr>
              <a:t>治療費：</a:t>
            </a:r>
            <a:r>
              <a:rPr lang="en-US" altLang="ja-JP" sz="1400" b="1" dirty="0">
                <a:latin typeface="Futura-Condensed-Normal" pitchFamily="2" charset="0"/>
                <a:ea typeface="微软雅黑" panose="020B0503020204020204" pitchFamily="34" charset="-122"/>
              </a:rPr>
              <a:t>800</a:t>
            </a:r>
            <a:r>
              <a:rPr lang="ja-JP" altLang="en-US" sz="1400" b="1" dirty="0">
                <a:latin typeface="Futura-Condensed-Normal" pitchFamily="2" charset="0"/>
                <a:ea typeface="微软雅黑" panose="020B0503020204020204" pitchFamily="34" charset="-122"/>
              </a:rPr>
              <a:t>万円から</a:t>
            </a:r>
            <a:r>
              <a:rPr lang="en-US" altLang="ja-JP" sz="1400" b="1" dirty="0">
                <a:latin typeface="Futura-Condensed-Normal" pitchFamily="2" charset="0"/>
                <a:ea typeface="微软雅黑" panose="020B0503020204020204" pitchFamily="34" charset="-122"/>
              </a:rPr>
              <a:t>50</a:t>
            </a:r>
            <a:r>
              <a:rPr lang="ja-JP" altLang="en-US" sz="1400" b="1" dirty="0">
                <a:latin typeface="Futura-Condensed-Normal" pitchFamily="2" charset="0"/>
                <a:ea typeface="微软雅黑" panose="020B0503020204020204" pitchFamily="34" charset="-122"/>
              </a:rPr>
              <a:t>万円に下がりました</a:t>
            </a:r>
            <a:endParaRPr lang="zh-CN" altLang="en-US" sz="1400" b="1" dirty="0">
              <a:latin typeface="Futura-Condensed-Normal" pitchFamily="2" charset="0"/>
              <a:ea typeface="微软雅黑" panose="020B0503020204020204" pitchFamily="34" charset="-122"/>
            </a:endParaRPr>
          </a:p>
        </p:txBody>
      </p:sp>
      <p:sp>
        <p:nvSpPr>
          <p:cNvPr id="27" name="文本框 33">
            <a:extLst>
              <a:ext uri="{FF2B5EF4-FFF2-40B4-BE49-F238E27FC236}">
                <a16:creationId xmlns:a16="http://schemas.microsoft.com/office/drawing/2014/main" id="{26FF88C0-4404-4C78-9BE1-DFC7F321975A}"/>
              </a:ext>
            </a:extLst>
          </p:cNvPr>
          <p:cNvSpPr txBox="1"/>
          <p:nvPr/>
        </p:nvSpPr>
        <p:spPr>
          <a:xfrm>
            <a:off x="4340549" y="4963312"/>
            <a:ext cx="2059006" cy="371768"/>
          </a:xfrm>
          <a:prstGeom prst="rect">
            <a:avLst/>
          </a:prstGeom>
          <a:noFill/>
        </p:spPr>
        <p:txBody>
          <a:bodyPr wrap="square" rtlCol="0">
            <a:spAutoFit/>
          </a:bodyPr>
          <a:lstStyle/>
          <a:p>
            <a:pPr algn="just">
              <a:lnSpc>
                <a:spcPts val="2500"/>
              </a:lnSpc>
            </a:pPr>
            <a:r>
              <a:rPr lang="ja-JP" altLang="en-US" sz="1300" b="1" dirty="0">
                <a:latin typeface="Futura-Condensed-Normal" pitchFamily="2" charset="0"/>
                <a:ea typeface="微软雅黑" panose="020B0503020204020204" pitchFamily="34" charset="-122"/>
              </a:rPr>
              <a:t>自殺は何度も失敗した</a:t>
            </a:r>
            <a:endParaRPr lang="zh-CN" altLang="en-US" sz="1300" b="1" dirty="0">
              <a:latin typeface="Futura-Condensed-Normal" pitchFamily="2" charset="0"/>
              <a:ea typeface="微软雅黑" panose="020B0503020204020204" pitchFamily="34" charset="-122"/>
            </a:endParaRPr>
          </a:p>
        </p:txBody>
      </p:sp>
      <p:sp>
        <p:nvSpPr>
          <p:cNvPr id="28" name="文本框 33">
            <a:extLst>
              <a:ext uri="{FF2B5EF4-FFF2-40B4-BE49-F238E27FC236}">
                <a16:creationId xmlns:a16="http://schemas.microsoft.com/office/drawing/2014/main" id="{50430899-8316-4531-A8D3-74A00C06E089}"/>
              </a:ext>
            </a:extLst>
          </p:cNvPr>
          <p:cNvSpPr txBox="1"/>
          <p:nvPr/>
        </p:nvSpPr>
        <p:spPr>
          <a:xfrm>
            <a:off x="8228280" y="3003634"/>
            <a:ext cx="2091443" cy="371768"/>
          </a:xfrm>
          <a:prstGeom prst="rect">
            <a:avLst/>
          </a:prstGeom>
          <a:noFill/>
        </p:spPr>
        <p:txBody>
          <a:bodyPr wrap="square" rtlCol="0">
            <a:spAutoFit/>
          </a:bodyPr>
          <a:lstStyle/>
          <a:p>
            <a:pPr algn="just">
              <a:lnSpc>
                <a:spcPts val="2500"/>
              </a:lnSpc>
            </a:pPr>
            <a:r>
              <a:rPr lang="ja-JP" altLang="en-US" sz="1300" b="1" dirty="0">
                <a:latin typeface="Futura-Condensed-Normal" pitchFamily="2" charset="0"/>
                <a:ea typeface="微软雅黑" panose="020B0503020204020204" pitchFamily="34" charset="-122"/>
              </a:rPr>
              <a:t>心理カウンセリング</a:t>
            </a:r>
            <a:endParaRPr lang="zh-CN" altLang="en-US" sz="1300" b="1" dirty="0">
              <a:latin typeface="Futura-Condensed-Normal" pitchFamily="2" charset="0"/>
              <a:ea typeface="微软雅黑" panose="020B0503020204020204" pitchFamily="34" charset="-122"/>
            </a:endParaRPr>
          </a:p>
        </p:txBody>
      </p:sp>
    </p:spTree>
    <p:extLst>
      <p:ext uri="{BB962C8B-B14F-4D97-AF65-F5344CB8AC3E}">
        <p14:creationId xmlns:p14="http://schemas.microsoft.com/office/powerpoint/2010/main" val="6484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6"/>
                                        </p:tgtEl>
                                        <p:attrNameLst>
                                          <p:attrName>ppt_y</p:attrName>
                                        </p:attrNameLst>
                                      </p:cBhvr>
                                      <p:tavLst>
                                        <p:tav tm="0">
                                          <p:val>
                                            <p:strVal val="#ppt_y"/>
                                          </p:val>
                                        </p:tav>
                                        <p:tav tm="100000">
                                          <p:val>
                                            <p:strVal val="#ppt_y"/>
                                          </p:val>
                                        </p:tav>
                                      </p:tavLst>
                                    </p:anim>
                                    <p:anim calcmode="lin" valueType="num">
                                      <p:cBhvr>
                                        <p:cTn id="16"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6"/>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7"/>
                                        </p:tgtEl>
                                        <p:attrNameLst>
                                          <p:attrName>ppt_y</p:attrName>
                                        </p:attrNameLst>
                                      </p:cBhvr>
                                      <p:tavLst>
                                        <p:tav tm="0">
                                          <p:val>
                                            <p:strVal val="#ppt_y"/>
                                          </p:val>
                                        </p:tav>
                                        <p:tav tm="100000">
                                          <p:val>
                                            <p:strVal val="#ppt_y"/>
                                          </p:val>
                                        </p:tav>
                                      </p:tavLst>
                                    </p:anim>
                                    <p:anim calcmode="lin" valueType="num">
                                      <p:cBhvr>
                                        <p:cTn id="2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7"/>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8"/>
                                        </p:tgtEl>
                                        <p:attrNameLst>
                                          <p:attrName>ppt_y</p:attrName>
                                        </p:attrNameLst>
                                      </p:cBhvr>
                                      <p:tavLst>
                                        <p:tav tm="0">
                                          <p:val>
                                            <p:strVal val="#ppt_y"/>
                                          </p:val>
                                        </p:tav>
                                        <p:tav tm="100000">
                                          <p:val>
                                            <p:strVal val="#ppt_y"/>
                                          </p:val>
                                        </p:tav>
                                      </p:tavLst>
                                    </p:anim>
                                    <p:anim calcmode="lin" valueType="num">
                                      <p:cBhvr>
                                        <p:cTn id="30"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F588A5-3323-3698-9B75-DE686AC0D18C}"/>
              </a:ext>
            </a:extLst>
          </p:cNvPr>
          <p:cNvSpPr>
            <a:spLocks noGrp="1"/>
          </p:cNvSpPr>
          <p:nvPr>
            <p:ph type="title"/>
          </p:nvPr>
        </p:nvSpPr>
        <p:spPr/>
        <p:txBody>
          <a:bodyPr/>
          <a:lstStyle/>
          <a:p>
            <a:endParaRPr lang="en-US"/>
          </a:p>
        </p:txBody>
      </p:sp>
      <p:sp>
        <p:nvSpPr>
          <p:cNvPr id="3" name="コンテンツ プレースホルダー 2">
            <a:extLst>
              <a:ext uri="{FF2B5EF4-FFF2-40B4-BE49-F238E27FC236}">
                <a16:creationId xmlns:a16="http://schemas.microsoft.com/office/drawing/2014/main" id="{30FFF7AA-ED1D-E588-04EA-C27570C95E33}"/>
              </a:ext>
            </a:extLst>
          </p:cNvPr>
          <p:cNvSpPr>
            <a:spLocks noGrp="1"/>
          </p:cNvSpPr>
          <p:nvPr>
            <p:ph idx="1"/>
          </p:nvPr>
        </p:nvSpPr>
        <p:spPr/>
        <p:txBody>
          <a:bodyPr/>
          <a:lstStyle/>
          <a:p>
            <a:endParaRPr lang="en-US" dirty="0"/>
          </a:p>
        </p:txBody>
      </p:sp>
      <p:sp>
        <p:nvSpPr>
          <p:cNvPr id="4" name="テキスト プレースホルダー 3">
            <a:extLst>
              <a:ext uri="{FF2B5EF4-FFF2-40B4-BE49-F238E27FC236}">
                <a16:creationId xmlns:a16="http://schemas.microsoft.com/office/drawing/2014/main" id="{1A02B522-CD8F-1ED9-E297-DA56F5224D0F}"/>
              </a:ext>
            </a:extLst>
          </p:cNvPr>
          <p:cNvSpPr>
            <a:spLocks noGrp="1"/>
          </p:cNvSpPr>
          <p:nvPr>
            <p:ph type="body" sz="half" idx="2"/>
          </p:nvPr>
        </p:nvSpPr>
        <p:spPr/>
        <p:txBody>
          <a:bodyPr/>
          <a:lstStyle/>
          <a:p>
            <a:endParaRPr lang="en-US"/>
          </a:p>
        </p:txBody>
      </p:sp>
      <p:sp>
        <p:nvSpPr>
          <p:cNvPr id="6" name="スライド番号プレースホルダー 5">
            <a:extLst>
              <a:ext uri="{FF2B5EF4-FFF2-40B4-BE49-F238E27FC236}">
                <a16:creationId xmlns:a16="http://schemas.microsoft.com/office/drawing/2014/main" id="{8E7F61FD-1773-A61E-076A-327D970637ED}"/>
              </a:ext>
            </a:extLst>
          </p:cNvPr>
          <p:cNvSpPr>
            <a:spLocks noGrp="1"/>
          </p:cNvSpPr>
          <p:nvPr>
            <p:ph type="sldNum" sz="quarter" idx="12"/>
          </p:nvPr>
        </p:nvSpPr>
        <p:spPr/>
        <p:txBody>
          <a:bodyPr/>
          <a:lstStyle/>
          <a:p>
            <a:fld id="{0FF54DE5-C571-48E8-A5BC-B369434E2F44}" type="slidenum">
              <a:rPr lang="en-US" altLang="ja-JP" smtClean="0"/>
              <a:pPr/>
              <a:t>13</a:t>
            </a:fld>
            <a:endParaRPr lang="en-US" altLang="ja-JP"/>
          </a:p>
        </p:txBody>
      </p:sp>
      <p:pic>
        <p:nvPicPr>
          <p:cNvPr id="7" name="Picture 5">
            <a:extLst>
              <a:ext uri="{FF2B5EF4-FFF2-40B4-BE49-F238E27FC236}">
                <a16:creationId xmlns:a16="http://schemas.microsoft.com/office/drawing/2014/main" id="{02F6F95E-8B02-03A9-0475-6FE040FA86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727" y="175003"/>
            <a:ext cx="3417413" cy="62314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図 7">
            <a:extLst>
              <a:ext uri="{FF2B5EF4-FFF2-40B4-BE49-F238E27FC236}">
                <a16:creationId xmlns:a16="http://schemas.microsoft.com/office/drawing/2014/main" id="{867F8615-1E36-87CB-1468-441101A71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218" y="326597"/>
            <a:ext cx="2941523" cy="22061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テキスト ボックス 9">
            <a:extLst>
              <a:ext uri="{FF2B5EF4-FFF2-40B4-BE49-F238E27FC236}">
                <a16:creationId xmlns:a16="http://schemas.microsoft.com/office/drawing/2014/main" id="{FE3C4814-1AC3-B567-C842-DE316B1E06D5}"/>
              </a:ext>
            </a:extLst>
          </p:cNvPr>
          <p:cNvSpPr txBox="1"/>
          <p:nvPr/>
        </p:nvSpPr>
        <p:spPr>
          <a:xfrm>
            <a:off x="116306" y="6487799"/>
            <a:ext cx="4644155" cy="877163"/>
          </a:xfrm>
          <a:prstGeom prst="rect">
            <a:avLst/>
          </a:prstGeom>
          <a:noFill/>
        </p:spPr>
        <p:txBody>
          <a:bodyPr wrap="square">
            <a:spAutoFit/>
          </a:bodyPr>
          <a:lstStyle/>
          <a:p>
            <a:pPr rtl="0">
              <a:spcBef>
                <a:spcPts val="0"/>
              </a:spcBef>
              <a:spcAft>
                <a:spcPts val="0"/>
              </a:spcAft>
            </a:pPr>
            <a:r>
              <a:rPr lang="ja-JP" altLang="en-US" sz="1500" b="0" i="0" u="none" strike="noStrike">
                <a:solidFill>
                  <a:srgbClr val="000000"/>
                </a:solidFill>
                <a:effectLst/>
                <a:latin typeface="Helvetica Neue"/>
              </a:rPr>
              <a:t>どこに行っても皆さんは文字を書いて下さいと</a:t>
            </a:r>
            <a:endParaRPr lang="ja-JP" altLang="en-US" sz="1500" b="0">
              <a:effectLst/>
            </a:endParaRPr>
          </a:p>
          <a:p>
            <a:br>
              <a:rPr lang="ja-JP" altLang="en-US"/>
            </a:br>
            <a:endParaRPr lang="en-US" dirty="0"/>
          </a:p>
        </p:txBody>
      </p:sp>
      <p:sp>
        <p:nvSpPr>
          <p:cNvPr id="12" name="テキスト ボックス 11">
            <a:extLst>
              <a:ext uri="{FF2B5EF4-FFF2-40B4-BE49-F238E27FC236}">
                <a16:creationId xmlns:a16="http://schemas.microsoft.com/office/drawing/2014/main" id="{B270FC7F-CEFC-0FDB-4052-755CB3D5FABA}"/>
              </a:ext>
            </a:extLst>
          </p:cNvPr>
          <p:cNvSpPr txBox="1"/>
          <p:nvPr/>
        </p:nvSpPr>
        <p:spPr>
          <a:xfrm>
            <a:off x="4455384" y="2734077"/>
            <a:ext cx="2739189"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大恩寺 仏前での結婚式</a:t>
            </a:r>
            <a:endParaRPr lang="ja-JP" altLang="en-US" b="0" dirty="0">
              <a:effectLst/>
            </a:endParaRPr>
          </a:p>
          <a:p>
            <a:br>
              <a:rPr lang="ja-JP" altLang="en-US" dirty="0"/>
            </a:br>
            <a:endParaRPr lang="en-US" dirty="0"/>
          </a:p>
        </p:txBody>
      </p:sp>
      <p:pic>
        <p:nvPicPr>
          <p:cNvPr id="13" name="Picture 9">
            <a:extLst>
              <a:ext uri="{FF2B5EF4-FFF2-40B4-BE49-F238E27FC236}">
                <a16:creationId xmlns:a16="http://schemas.microsoft.com/office/drawing/2014/main" id="{9E874612-01C5-EC71-2902-394CAD0C9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1527" y="3396875"/>
            <a:ext cx="3039662" cy="27257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テキスト ボックス 14">
            <a:extLst>
              <a:ext uri="{FF2B5EF4-FFF2-40B4-BE49-F238E27FC236}">
                <a16:creationId xmlns:a16="http://schemas.microsoft.com/office/drawing/2014/main" id="{80A5C8BC-3DAD-3898-EAFF-6759F946030E}"/>
              </a:ext>
            </a:extLst>
          </p:cNvPr>
          <p:cNvSpPr txBox="1"/>
          <p:nvPr/>
        </p:nvSpPr>
        <p:spPr>
          <a:xfrm>
            <a:off x="4304897" y="6259540"/>
            <a:ext cx="4142562"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信仰心が強い若い 実習生と留学生</a:t>
            </a:r>
            <a:endParaRPr lang="ja-JP" altLang="en-US" b="0" dirty="0">
              <a:effectLst/>
            </a:endParaRPr>
          </a:p>
          <a:p>
            <a:br>
              <a:rPr lang="ja-JP" altLang="en-US" dirty="0"/>
            </a:br>
            <a:endParaRPr lang="en-US" dirty="0"/>
          </a:p>
        </p:txBody>
      </p:sp>
      <p:pic>
        <p:nvPicPr>
          <p:cNvPr id="16" name="図 15">
            <a:extLst>
              <a:ext uri="{FF2B5EF4-FFF2-40B4-BE49-F238E27FC236}">
                <a16:creationId xmlns:a16="http://schemas.microsoft.com/office/drawing/2014/main" id="{74E4B364-3DEA-733A-7677-F3DCD314ED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985" y="433612"/>
            <a:ext cx="3176152" cy="5526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4031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965860-77BA-4AE8-A134-6BB359A4EB6A}"/>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14</a:t>
            </a:fld>
            <a:endParaRPr lang="en-GB">
              <a:latin typeface="BIZ UDP明朝 Medium" pitchFamily="18" charset="-128"/>
              <a:ea typeface="BIZ UDP明朝 Medium" pitchFamily="18" charset="-128"/>
            </a:endParaRPr>
          </a:p>
        </p:txBody>
      </p:sp>
      <p:sp>
        <p:nvSpPr>
          <p:cNvPr id="18" name="Title 18">
            <a:extLst>
              <a:ext uri="{FF2B5EF4-FFF2-40B4-BE49-F238E27FC236}">
                <a16:creationId xmlns:a16="http://schemas.microsoft.com/office/drawing/2014/main" id="{ECB3C778-6BB1-44E8-B40E-455C04F0163C}"/>
              </a:ext>
            </a:extLst>
          </p:cNvPr>
          <p:cNvSpPr txBox="1">
            <a:spLocks/>
          </p:cNvSpPr>
          <p:nvPr/>
        </p:nvSpPr>
        <p:spPr>
          <a:xfrm>
            <a:off x="230098" y="0"/>
            <a:ext cx="9571839"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200" b="1" dirty="0">
                <a:solidFill>
                  <a:schemeClr val="tx1"/>
                </a:solidFill>
                <a:latin typeface="BIZ UDP明朝 Medium" pitchFamily="18" charset="-128"/>
                <a:ea typeface="BIZ UDP明朝 Medium" pitchFamily="18" charset="-128"/>
                <a:cs typeface="Times New Roman" panose="02020603050405020304" pitchFamily="18" charset="0"/>
              </a:rPr>
              <a:t>3.</a:t>
            </a:r>
            <a:r>
              <a:rPr lang="ja-JP" altLang="en-US" sz="3200" b="1" dirty="0">
                <a:solidFill>
                  <a:schemeClr val="tx1"/>
                </a:solidFill>
                <a:latin typeface="BIZ UDP明朝 Medium" pitchFamily="18" charset="-128"/>
                <a:ea typeface="BIZ UDP明朝 Medium" pitchFamily="18" charset="-128"/>
                <a:cs typeface="Times New Roman" panose="02020603050405020304" pitchFamily="18" charset="0"/>
              </a:rPr>
              <a:t>「亡くなった方々への供養」というお葬式支援</a:t>
            </a:r>
            <a:endParaRPr lang="en-US" sz="3200" b="1" dirty="0">
              <a:solidFill>
                <a:schemeClr val="accent1">
                  <a:lumMod val="75000"/>
                </a:schemeClr>
              </a:solidFill>
              <a:latin typeface="BIZ UDP明朝 Medium" pitchFamily="18" charset="-128"/>
              <a:ea typeface="BIZ UDP明朝 Medium" pitchFamily="18" charset="-128"/>
              <a:cs typeface="Times New Roman" panose="02020603050405020304" pitchFamily="18" charset="0"/>
            </a:endParaRPr>
          </a:p>
        </p:txBody>
      </p:sp>
      <p:pic>
        <p:nvPicPr>
          <p:cNvPr id="20" name="Picture 19">
            <a:extLst>
              <a:ext uri="{FF2B5EF4-FFF2-40B4-BE49-F238E27FC236}">
                <a16:creationId xmlns:a16="http://schemas.microsoft.com/office/drawing/2014/main" id="{49817518-6DAA-4FAF-8E48-EDBE0CD8E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187" y="6041362"/>
            <a:ext cx="1306621" cy="816638"/>
          </a:xfrm>
          <a:prstGeom prst="rect">
            <a:avLst/>
          </a:prstGeom>
        </p:spPr>
      </p:pic>
      <p:pic>
        <p:nvPicPr>
          <p:cNvPr id="28" name="Picture 3">
            <a:extLst>
              <a:ext uri="{FF2B5EF4-FFF2-40B4-BE49-F238E27FC236}">
                <a16:creationId xmlns:a16="http://schemas.microsoft.com/office/drawing/2014/main" id="{6114506E-EC91-49EC-A491-8139CB64D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473" y="3746152"/>
            <a:ext cx="3120751" cy="23405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 name="Picture 6">
            <a:extLst>
              <a:ext uri="{FF2B5EF4-FFF2-40B4-BE49-F238E27FC236}">
                <a16:creationId xmlns:a16="http://schemas.microsoft.com/office/drawing/2014/main" id="{5CFD41FB-F4DA-46AB-B59B-B9B9731BC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657" y="856015"/>
            <a:ext cx="3478530" cy="26088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図 4">
            <a:extLst>
              <a:ext uri="{FF2B5EF4-FFF2-40B4-BE49-F238E27FC236}">
                <a16:creationId xmlns:a16="http://schemas.microsoft.com/office/drawing/2014/main" id="{78A6207B-10C5-4378-B845-1F5F6EDF4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27" y="1473934"/>
            <a:ext cx="2932598" cy="3910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図 7">
            <a:extLst>
              <a:ext uri="{FF2B5EF4-FFF2-40B4-BE49-F238E27FC236}">
                <a16:creationId xmlns:a16="http://schemas.microsoft.com/office/drawing/2014/main" id="{B0089873-A6C6-471B-A5D1-FFB4DE8DCD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36" y="3748358"/>
            <a:ext cx="3544172" cy="26581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図 9">
            <a:extLst>
              <a:ext uri="{FF2B5EF4-FFF2-40B4-BE49-F238E27FC236}">
                <a16:creationId xmlns:a16="http://schemas.microsoft.com/office/drawing/2014/main" id="{79838293-C8D8-461C-910C-4B76965CAC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7473" y="856015"/>
            <a:ext cx="3408554" cy="2272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956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5E11F-004D-49B5-B0E1-E667377D038C}"/>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15</a:t>
            </a:fld>
            <a:endParaRPr lang="en-GB">
              <a:latin typeface="BIZ UDP明朝 Medium" pitchFamily="18" charset="-128"/>
              <a:ea typeface="BIZ UDP明朝 Medium" pitchFamily="18" charset="-128"/>
            </a:endParaRPr>
          </a:p>
        </p:txBody>
      </p:sp>
      <p:pic>
        <p:nvPicPr>
          <p:cNvPr id="6" name="Picture 5">
            <a:extLst>
              <a:ext uri="{FF2B5EF4-FFF2-40B4-BE49-F238E27FC236}">
                <a16:creationId xmlns:a16="http://schemas.microsoft.com/office/drawing/2014/main" id="{6EF63B7D-DEC5-4585-B085-343F846EC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082" y="5614094"/>
            <a:ext cx="1990250" cy="1243906"/>
          </a:xfrm>
          <a:prstGeom prst="rect">
            <a:avLst/>
          </a:prstGeom>
        </p:spPr>
      </p:pic>
      <p:sp>
        <p:nvSpPr>
          <p:cNvPr id="24" name="文本框 32">
            <a:extLst>
              <a:ext uri="{FF2B5EF4-FFF2-40B4-BE49-F238E27FC236}">
                <a16:creationId xmlns:a16="http://schemas.microsoft.com/office/drawing/2014/main" id="{253EC2A6-2E16-47C4-868B-549F925CBE11}"/>
              </a:ext>
            </a:extLst>
          </p:cNvPr>
          <p:cNvSpPr txBox="1"/>
          <p:nvPr/>
        </p:nvSpPr>
        <p:spPr>
          <a:xfrm>
            <a:off x="196323" y="3518220"/>
            <a:ext cx="2687205" cy="369717"/>
          </a:xfrm>
          <a:prstGeom prst="rect">
            <a:avLst/>
          </a:prstGeom>
          <a:noFill/>
        </p:spPr>
        <p:txBody>
          <a:bodyPr wrap="square" rtlCol="0">
            <a:spAutoFit/>
          </a:bodyPr>
          <a:lstStyle/>
          <a:p>
            <a:pPr algn="just">
              <a:lnSpc>
                <a:spcPts val="2500"/>
              </a:lnSpc>
            </a:pPr>
            <a:r>
              <a:rPr lang="en-US" altLang="ja-JP" sz="2000" b="1" dirty="0">
                <a:solidFill>
                  <a:srgbClr val="0070C0"/>
                </a:solidFill>
                <a:latin typeface="BIZ UDP明朝 Medium" pitchFamily="18" charset="-128"/>
                <a:ea typeface="BIZ UDP明朝 Medium" pitchFamily="18" charset="-128"/>
              </a:rPr>
              <a:t>2020</a:t>
            </a:r>
            <a:r>
              <a:rPr lang="ja-JP" altLang="en-US" sz="2000" b="1" dirty="0">
                <a:solidFill>
                  <a:srgbClr val="0070C0"/>
                </a:solidFill>
                <a:latin typeface="BIZ UDP明朝 Medium" pitchFamily="18" charset="-128"/>
                <a:ea typeface="BIZ UDP明朝 Medium" pitchFamily="18" charset="-128"/>
              </a:rPr>
              <a:t>年</a:t>
            </a:r>
            <a:r>
              <a:rPr lang="en-US" altLang="ja-JP" sz="2000" b="1" dirty="0">
                <a:solidFill>
                  <a:srgbClr val="0070C0"/>
                </a:solidFill>
                <a:latin typeface="BIZ UDP明朝 Medium" pitchFamily="18" charset="-128"/>
                <a:ea typeface="BIZ UDP明朝 Medium" pitchFamily="18" charset="-128"/>
              </a:rPr>
              <a:t>4</a:t>
            </a:r>
            <a:r>
              <a:rPr lang="ja-JP" altLang="en-US" sz="2000" b="1" dirty="0">
                <a:solidFill>
                  <a:srgbClr val="0070C0"/>
                </a:solidFill>
                <a:latin typeface="BIZ UDP明朝 Medium" pitchFamily="18" charset="-128"/>
                <a:ea typeface="BIZ UDP明朝 Medium" pitchFamily="18" charset="-128"/>
              </a:rPr>
              <a:t>月から</a:t>
            </a:r>
            <a:endParaRPr lang="zh-CN" altLang="en-US" sz="2000" b="1" dirty="0">
              <a:solidFill>
                <a:srgbClr val="0070C0"/>
              </a:solidFill>
              <a:latin typeface="BIZ UDP明朝 Medium" pitchFamily="18" charset="-128"/>
              <a:ea typeface="BIZ UDP明朝 Medium" pitchFamily="18" charset="-128"/>
            </a:endParaRPr>
          </a:p>
        </p:txBody>
      </p:sp>
      <p:sp>
        <p:nvSpPr>
          <p:cNvPr id="25" name="文本框 33">
            <a:extLst>
              <a:ext uri="{FF2B5EF4-FFF2-40B4-BE49-F238E27FC236}">
                <a16:creationId xmlns:a16="http://schemas.microsoft.com/office/drawing/2014/main" id="{CB329854-5562-407C-B2B2-7DB4C94866B7}"/>
              </a:ext>
            </a:extLst>
          </p:cNvPr>
          <p:cNvSpPr txBox="1"/>
          <p:nvPr/>
        </p:nvSpPr>
        <p:spPr>
          <a:xfrm>
            <a:off x="196324" y="3895682"/>
            <a:ext cx="2268104" cy="682944"/>
          </a:xfrm>
          <a:prstGeom prst="rect">
            <a:avLst/>
          </a:prstGeom>
          <a:noFill/>
        </p:spPr>
        <p:txBody>
          <a:bodyPr wrap="square" rtlCol="0">
            <a:spAutoFit/>
          </a:bodyPr>
          <a:lstStyle/>
          <a:p>
            <a:pPr algn="just">
              <a:lnSpc>
                <a:spcPts val="2500"/>
              </a:lnSpc>
            </a:pPr>
            <a:r>
              <a:rPr lang="ja-JP" altLang="en-US" sz="1600" b="1" dirty="0">
                <a:latin typeface="BIZ UDP明朝 Medium" pitchFamily="18" charset="-128"/>
                <a:ea typeface="BIZ UDP明朝 Medium" pitchFamily="18" charset="-128"/>
              </a:rPr>
              <a:t>今まで約</a:t>
            </a:r>
            <a:r>
              <a:rPr lang="en-US" altLang="ja-JP" sz="2000" b="1" dirty="0">
                <a:solidFill>
                  <a:srgbClr val="FF0000"/>
                </a:solidFill>
                <a:latin typeface="BIZ UDP明朝 Medium" pitchFamily="18" charset="-128"/>
                <a:ea typeface="BIZ UDP明朝 Medium" pitchFamily="18" charset="-128"/>
              </a:rPr>
              <a:t>1860</a:t>
            </a:r>
            <a:r>
              <a:rPr lang="ja-JP" altLang="en-US" sz="2000" b="1" dirty="0">
                <a:solidFill>
                  <a:srgbClr val="FF0000"/>
                </a:solidFill>
                <a:latin typeface="BIZ UDP明朝 Medium" pitchFamily="18" charset="-128"/>
                <a:ea typeface="BIZ UDP明朝 Medium" pitchFamily="18" charset="-128"/>
              </a:rPr>
              <a:t>人</a:t>
            </a:r>
            <a:endParaRPr lang="en-US" altLang="ja-JP" sz="1600" b="1" dirty="0">
              <a:latin typeface="BIZ UDP明朝 Medium" pitchFamily="18" charset="-128"/>
              <a:ea typeface="BIZ UDP明朝 Medium" pitchFamily="18" charset="-128"/>
            </a:endParaRPr>
          </a:p>
          <a:p>
            <a:pPr algn="just">
              <a:lnSpc>
                <a:spcPts val="2500"/>
              </a:lnSpc>
            </a:pPr>
            <a:r>
              <a:rPr lang="ja-JP" altLang="en-US" sz="1600" b="1" dirty="0">
                <a:latin typeface="BIZ UDP明朝 Medium" pitchFamily="18" charset="-128"/>
                <a:ea typeface="BIZ UDP明朝 Medium" pitchFamily="18" charset="-128"/>
              </a:rPr>
              <a:t>に支援しています</a:t>
            </a:r>
            <a:endParaRPr lang="zh-CN" altLang="en-US" sz="1600" b="1" dirty="0">
              <a:latin typeface="BIZ UDP明朝 Medium" pitchFamily="18" charset="-128"/>
              <a:ea typeface="BIZ UDP明朝 Medium" pitchFamily="18" charset="-128"/>
            </a:endParaRPr>
          </a:p>
        </p:txBody>
      </p:sp>
      <p:sp>
        <p:nvSpPr>
          <p:cNvPr id="26" name="文本框 34">
            <a:extLst>
              <a:ext uri="{FF2B5EF4-FFF2-40B4-BE49-F238E27FC236}">
                <a16:creationId xmlns:a16="http://schemas.microsoft.com/office/drawing/2014/main" id="{D5223E18-CC27-441F-912C-A7E1180C4860}"/>
              </a:ext>
            </a:extLst>
          </p:cNvPr>
          <p:cNvSpPr txBox="1"/>
          <p:nvPr/>
        </p:nvSpPr>
        <p:spPr>
          <a:xfrm>
            <a:off x="2533125" y="1283022"/>
            <a:ext cx="2687205" cy="400110"/>
          </a:xfrm>
          <a:prstGeom prst="rect">
            <a:avLst/>
          </a:prstGeom>
          <a:noFill/>
        </p:spPr>
        <p:txBody>
          <a:bodyPr wrap="square" rtlCol="0">
            <a:spAutoFit/>
          </a:bodyPr>
          <a:lstStyle/>
          <a:p>
            <a:r>
              <a:rPr lang="en-US" altLang="zh-CN" sz="2000" b="1" dirty="0">
                <a:solidFill>
                  <a:srgbClr val="0070C0"/>
                </a:solidFill>
                <a:latin typeface="BIZ UDP明朝 Medium" pitchFamily="18" charset="-128"/>
                <a:ea typeface="BIZ UDP明朝 Medium" pitchFamily="18" charset="-128"/>
              </a:rPr>
              <a:t>2020</a:t>
            </a:r>
            <a:r>
              <a:rPr lang="ja-JP" altLang="en-US" sz="2000" b="1" dirty="0">
                <a:solidFill>
                  <a:srgbClr val="0070C0"/>
                </a:solidFill>
                <a:latin typeface="BIZ UDP明朝 Medium" pitchFamily="18" charset="-128"/>
                <a:ea typeface="BIZ UDP明朝 Medium" pitchFamily="18" charset="-128"/>
              </a:rPr>
              <a:t>年</a:t>
            </a:r>
            <a:r>
              <a:rPr lang="en-US" altLang="zh-CN" sz="2000" b="1" dirty="0">
                <a:solidFill>
                  <a:srgbClr val="0070C0"/>
                </a:solidFill>
                <a:latin typeface="BIZ UDP明朝 Medium" pitchFamily="18" charset="-128"/>
                <a:ea typeface="BIZ UDP明朝 Medium" pitchFamily="18" charset="-128"/>
              </a:rPr>
              <a:t>10</a:t>
            </a:r>
            <a:r>
              <a:rPr lang="ja-JP" altLang="en-US" sz="2000" b="1" dirty="0">
                <a:solidFill>
                  <a:srgbClr val="0070C0"/>
                </a:solidFill>
                <a:latin typeface="BIZ UDP明朝 Medium" pitchFamily="18" charset="-128"/>
                <a:ea typeface="BIZ UDP明朝 Medium" pitchFamily="18" charset="-128"/>
              </a:rPr>
              <a:t>月から</a:t>
            </a:r>
            <a:endParaRPr lang="zh-CN" altLang="en-US" sz="2000" b="1" dirty="0">
              <a:solidFill>
                <a:srgbClr val="0070C0"/>
              </a:solidFill>
              <a:latin typeface="BIZ UDP明朝 Medium" pitchFamily="18" charset="-128"/>
              <a:ea typeface="BIZ UDP明朝 Medium" pitchFamily="18" charset="-128"/>
            </a:endParaRPr>
          </a:p>
        </p:txBody>
      </p:sp>
      <p:sp>
        <p:nvSpPr>
          <p:cNvPr id="27" name="文本框 35">
            <a:extLst>
              <a:ext uri="{FF2B5EF4-FFF2-40B4-BE49-F238E27FC236}">
                <a16:creationId xmlns:a16="http://schemas.microsoft.com/office/drawing/2014/main" id="{AD3F0EDA-AE31-428C-A9DF-F2AA2309A0B3}"/>
              </a:ext>
            </a:extLst>
          </p:cNvPr>
          <p:cNvSpPr txBox="1"/>
          <p:nvPr/>
        </p:nvSpPr>
        <p:spPr>
          <a:xfrm>
            <a:off x="2533125" y="1660484"/>
            <a:ext cx="2326161" cy="682944"/>
          </a:xfrm>
          <a:prstGeom prst="rect">
            <a:avLst/>
          </a:prstGeom>
          <a:noFill/>
        </p:spPr>
        <p:txBody>
          <a:bodyPr wrap="square" rtlCol="0">
            <a:spAutoFit/>
          </a:bodyPr>
          <a:lstStyle/>
          <a:p>
            <a:pPr algn="just">
              <a:lnSpc>
                <a:spcPts val="2500"/>
              </a:lnSpc>
            </a:pPr>
            <a:r>
              <a:rPr lang="ja-JP" altLang="en-US" sz="1600" b="1" dirty="0">
                <a:latin typeface="BIZ UDP明朝 Medium" pitchFamily="18" charset="-128"/>
                <a:ea typeface="BIZ UDP明朝 Medium" pitchFamily="18" charset="-128"/>
              </a:rPr>
              <a:t>今までに約</a:t>
            </a:r>
            <a:r>
              <a:rPr lang="en-US" altLang="ja-JP" sz="1600" b="1" dirty="0">
                <a:solidFill>
                  <a:srgbClr val="C00000"/>
                </a:solidFill>
                <a:latin typeface="BIZ UDP明朝 Medium" pitchFamily="18" charset="-128"/>
                <a:ea typeface="BIZ UDP明朝 Medium" pitchFamily="18" charset="-128"/>
              </a:rPr>
              <a:t>47</a:t>
            </a:r>
            <a:r>
              <a:rPr lang="ja-JP" altLang="en-US" sz="1600" b="1" dirty="0">
                <a:solidFill>
                  <a:srgbClr val="C00000"/>
                </a:solidFill>
                <a:latin typeface="BIZ UDP明朝 Medium" pitchFamily="18" charset="-128"/>
                <a:ea typeface="BIZ UDP明朝 Medium" pitchFamily="18" charset="-128"/>
              </a:rPr>
              <a:t>人</a:t>
            </a:r>
            <a:r>
              <a:rPr lang="ja-JP" altLang="en-US" sz="1600" b="1" dirty="0">
                <a:latin typeface="BIZ UDP明朝 Medium" pitchFamily="18" charset="-128"/>
                <a:ea typeface="BIZ UDP明朝 Medium" pitchFamily="18" charset="-128"/>
              </a:rPr>
              <a:t>に支援しています</a:t>
            </a:r>
            <a:endParaRPr lang="zh-CN" altLang="en-US" sz="1600" b="1" dirty="0">
              <a:latin typeface="BIZ UDP明朝 Medium" pitchFamily="18" charset="-128"/>
              <a:ea typeface="BIZ UDP明朝 Medium" pitchFamily="18" charset="-128"/>
            </a:endParaRPr>
          </a:p>
        </p:txBody>
      </p:sp>
      <p:grpSp>
        <p:nvGrpSpPr>
          <p:cNvPr id="28" name="组合 9">
            <a:extLst>
              <a:ext uri="{FF2B5EF4-FFF2-40B4-BE49-F238E27FC236}">
                <a16:creationId xmlns:a16="http://schemas.microsoft.com/office/drawing/2014/main" id="{F6EA4B8C-27E2-4E5A-9161-B2C92521D2CF}"/>
              </a:ext>
            </a:extLst>
          </p:cNvPr>
          <p:cNvGrpSpPr/>
          <p:nvPr/>
        </p:nvGrpSpPr>
        <p:grpSpPr>
          <a:xfrm>
            <a:off x="189667" y="2488346"/>
            <a:ext cx="9496900" cy="1059286"/>
            <a:chOff x="2549849" y="3335991"/>
            <a:chExt cx="6656995" cy="742523"/>
          </a:xfrm>
        </p:grpSpPr>
        <p:sp>
          <p:nvSpPr>
            <p:cNvPr id="29" name="任意多边形 27">
              <a:extLst>
                <a:ext uri="{FF2B5EF4-FFF2-40B4-BE49-F238E27FC236}">
                  <a16:creationId xmlns:a16="http://schemas.microsoft.com/office/drawing/2014/main" id="{A0743E87-AC65-47F8-81EB-84BA96EECEAC}"/>
                </a:ext>
              </a:extLst>
            </p:cNvPr>
            <p:cNvSpPr/>
            <p:nvPr/>
          </p:nvSpPr>
          <p:spPr>
            <a:xfrm flipV="1">
              <a:off x="2549849" y="3335991"/>
              <a:ext cx="1620616" cy="535901"/>
            </a:xfrm>
            <a:custGeom>
              <a:avLst/>
              <a:gdLst>
                <a:gd name="connsiteX0" fmla="*/ 0 w 914400"/>
                <a:gd name="connsiteY0" fmla="*/ 0 h 612648"/>
                <a:gd name="connsiteX1" fmla="*/ 152400 w 914400"/>
                <a:gd name="connsiteY1" fmla="*/ 0 h 612648"/>
                <a:gd name="connsiteX2" fmla="*/ 152400 w 914400"/>
                <a:gd name="connsiteY2" fmla="*/ 0 h 612648"/>
                <a:gd name="connsiteX3" fmla="*/ 381000 w 914400"/>
                <a:gd name="connsiteY3" fmla="*/ 0 h 612648"/>
                <a:gd name="connsiteX4" fmla="*/ 914400 w 914400"/>
                <a:gd name="connsiteY4" fmla="*/ 0 h 612648"/>
                <a:gd name="connsiteX5" fmla="*/ 914400 w 914400"/>
                <a:gd name="connsiteY5" fmla="*/ 357378 h 612648"/>
                <a:gd name="connsiteX6" fmla="*/ 914400 w 914400"/>
                <a:gd name="connsiteY6" fmla="*/ 357378 h 612648"/>
                <a:gd name="connsiteX7" fmla="*/ 914400 w 914400"/>
                <a:gd name="connsiteY7" fmla="*/ 510540 h 612648"/>
                <a:gd name="connsiteX8" fmla="*/ 914400 w 914400"/>
                <a:gd name="connsiteY8" fmla="*/ 612648 h 612648"/>
                <a:gd name="connsiteX9" fmla="*/ 381000 w 914400"/>
                <a:gd name="connsiteY9" fmla="*/ 612648 h 612648"/>
                <a:gd name="connsiteX10" fmla="*/ 266703 w 914400"/>
                <a:gd name="connsiteY10" fmla="*/ 689229 h 612648"/>
                <a:gd name="connsiteX11" fmla="*/ 152400 w 914400"/>
                <a:gd name="connsiteY11" fmla="*/ 612648 h 612648"/>
                <a:gd name="connsiteX12" fmla="*/ 0 w 914400"/>
                <a:gd name="connsiteY12" fmla="*/ 612648 h 612648"/>
                <a:gd name="connsiteX13" fmla="*/ 0 w 914400"/>
                <a:gd name="connsiteY13" fmla="*/ 510540 h 612648"/>
                <a:gd name="connsiteX14" fmla="*/ 0 w 914400"/>
                <a:gd name="connsiteY14" fmla="*/ 357378 h 612648"/>
                <a:gd name="connsiteX15" fmla="*/ 0 w 914400"/>
                <a:gd name="connsiteY15" fmla="*/ 357378 h 612648"/>
                <a:gd name="connsiteX16" fmla="*/ 0 w 914400"/>
                <a:gd name="connsiteY16" fmla="*/ 0 h 612648"/>
                <a:gd name="connsiteX0-1" fmla="*/ 0 w 914400"/>
                <a:gd name="connsiteY0-2" fmla="*/ 0 h 689229"/>
                <a:gd name="connsiteX1-3" fmla="*/ 152400 w 914400"/>
                <a:gd name="connsiteY1-4" fmla="*/ 0 h 689229"/>
                <a:gd name="connsiteX2-5" fmla="*/ 152400 w 914400"/>
                <a:gd name="connsiteY2-6" fmla="*/ 0 h 689229"/>
                <a:gd name="connsiteX3-7" fmla="*/ 381000 w 914400"/>
                <a:gd name="connsiteY3-8" fmla="*/ 0 h 689229"/>
                <a:gd name="connsiteX4-9" fmla="*/ 914400 w 914400"/>
                <a:gd name="connsiteY4-10" fmla="*/ 0 h 689229"/>
                <a:gd name="connsiteX5-11" fmla="*/ 914400 w 914400"/>
                <a:gd name="connsiteY5-12" fmla="*/ 357378 h 689229"/>
                <a:gd name="connsiteX6-13" fmla="*/ 914400 w 914400"/>
                <a:gd name="connsiteY6-14" fmla="*/ 357378 h 689229"/>
                <a:gd name="connsiteX7-15" fmla="*/ 914400 w 914400"/>
                <a:gd name="connsiteY7-16" fmla="*/ 612648 h 689229"/>
                <a:gd name="connsiteX8-17" fmla="*/ 381000 w 914400"/>
                <a:gd name="connsiteY8-18" fmla="*/ 612648 h 689229"/>
                <a:gd name="connsiteX9-19" fmla="*/ 266703 w 914400"/>
                <a:gd name="connsiteY9-20" fmla="*/ 689229 h 689229"/>
                <a:gd name="connsiteX10-21" fmla="*/ 152400 w 914400"/>
                <a:gd name="connsiteY10-22" fmla="*/ 612648 h 689229"/>
                <a:gd name="connsiteX11-23" fmla="*/ 0 w 914400"/>
                <a:gd name="connsiteY11-24" fmla="*/ 612648 h 689229"/>
                <a:gd name="connsiteX12-25" fmla="*/ 0 w 914400"/>
                <a:gd name="connsiteY12-26" fmla="*/ 510540 h 689229"/>
                <a:gd name="connsiteX13-27" fmla="*/ 0 w 914400"/>
                <a:gd name="connsiteY13-28" fmla="*/ 357378 h 689229"/>
                <a:gd name="connsiteX14-29" fmla="*/ 0 w 914400"/>
                <a:gd name="connsiteY14-30" fmla="*/ 357378 h 689229"/>
                <a:gd name="connsiteX15-31" fmla="*/ 0 w 914400"/>
                <a:gd name="connsiteY15-32" fmla="*/ 0 h 689229"/>
                <a:gd name="connsiteX0-33" fmla="*/ 0 w 914400"/>
                <a:gd name="connsiteY0-34" fmla="*/ 0 h 689229"/>
                <a:gd name="connsiteX1-35" fmla="*/ 152400 w 914400"/>
                <a:gd name="connsiteY1-36" fmla="*/ 0 h 689229"/>
                <a:gd name="connsiteX2-37" fmla="*/ 152400 w 914400"/>
                <a:gd name="connsiteY2-38" fmla="*/ 0 h 689229"/>
                <a:gd name="connsiteX3-39" fmla="*/ 381000 w 914400"/>
                <a:gd name="connsiteY3-40" fmla="*/ 0 h 689229"/>
                <a:gd name="connsiteX4-41" fmla="*/ 914400 w 914400"/>
                <a:gd name="connsiteY4-42" fmla="*/ 0 h 689229"/>
                <a:gd name="connsiteX5-43" fmla="*/ 914400 w 914400"/>
                <a:gd name="connsiteY5-44" fmla="*/ 357378 h 689229"/>
                <a:gd name="connsiteX6-45" fmla="*/ 914400 w 914400"/>
                <a:gd name="connsiteY6-46" fmla="*/ 612648 h 689229"/>
                <a:gd name="connsiteX7-47" fmla="*/ 381000 w 914400"/>
                <a:gd name="connsiteY7-48" fmla="*/ 612648 h 689229"/>
                <a:gd name="connsiteX8-49" fmla="*/ 266703 w 914400"/>
                <a:gd name="connsiteY8-50" fmla="*/ 689229 h 689229"/>
                <a:gd name="connsiteX9-51" fmla="*/ 152400 w 914400"/>
                <a:gd name="connsiteY9-52" fmla="*/ 612648 h 689229"/>
                <a:gd name="connsiteX10-53" fmla="*/ 0 w 914400"/>
                <a:gd name="connsiteY10-54" fmla="*/ 612648 h 689229"/>
                <a:gd name="connsiteX11-55" fmla="*/ 0 w 914400"/>
                <a:gd name="connsiteY11-56" fmla="*/ 510540 h 689229"/>
                <a:gd name="connsiteX12-57" fmla="*/ 0 w 914400"/>
                <a:gd name="connsiteY12-58" fmla="*/ 357378 h 689229"/>
                <a:gd name="connsiteX13-59" fmla="*/ 0 w 914400"/>
                <a:gd name="connsiteY13-60" fmla="*/ 357378 h 689229"/>
                <a:gd name="connsiteX14-61" fmla="*/ 0 w 914400"/>
                <a:gd name="connsiteY14-62" fmla="*/ 0 h 689229"/>
                <a:gd name="connsiteX0-63" fmla="*/ 0 w 914400"/>
                <a:gd name="connsiteY0-64" fmla="*/ 0 h 689229"/>
                <a:gd name="connsiteX1-65" fmla="*/ 152400 w 914400"/>
                <a:gd name="connsiteY1-66" fmla="*/ 0 h 689229"/>
                <a:gd name="connsiteX2-67" fmla="*/ 152400 w 914400"/>
                <a:gd name="connsiteY2-68" fmla="*/ 0 h 689229"/>
                <a:gd name="connsiteX3-69" fmla="*/ 381000 w 914400"/>
                <a:gd name="connsiteY3-70" fmla="*/ 0 h 689229"/>
                <a:gd name="connsiteX4-71" fmla="*/ 914400 w 914400"/>
                <a:gd name="connsiteY4-72" fmla="*/ 0 h 689229"/>
                <a:gd name="connsiteX5-73" fmla="*/ 914400 w 914400"/>
                <a:gd name="connsiteY5-74" fmla="*/ 612648 h 689229"/>
                <a:gd name="connsiteX6-75" fmla="*/ 381000 w 914400"/>
                <a:gd name="connsiteY6-76" fmla="*/ 612648 h 689229"/>
                <a:gd name="connsiteX7-77" fmla="*/ 266703 w 914400"/>
                <a:gd name="connsiteY7-78" fmla="*/ 689229 h 689229"/>
                <a:gd name="connsiteX8-79" fmla="*/ 152400 w 914400"/>
                <a:gd name="connsiteY8-80" fmla="*/ 612648 h 689229"/>
                <a:gd name="connsiteX9-81" fmla="*/ 0 w 914400"/>
                <a:gd name="connsiteY9-82" fmla="*/ 612648 h 689229"/>
                <a:gd name="connsiteX10-83" fmla="*/ 0 w 914400"/>
                <a:gd name="connsiteY10-84" fmla="*/ 510540 h 689229"/>
                <a:gd name="connsiteX11-85" fmla="*/ 0 w 914400"/>
                <a:gd name="connsiteY11-86" fmla="*/ 357378 h 689229"/>
                <a:gd name="connsiteX12-87" fmla="*/ 0 w 914400"/>
                <a:gd name="connsiteY12-88" fmla="*/ 357378 h 689229"/>
                <a:gd name="connsiteX13-89" fmla="*/ 0 w 914400"/>
                <a:gd name="connsiteY13-90" fmla="*/ 0 h 689229"/>
                <a:gd name="connsiteX0-91" fmla="*/ 0 w 2437574"/>
                <a:gd name="connsiteY0-92" fmla="*/ 0 h 689229"/>
                <a:gd name="connsiteX1-93" fmla="*/ 152400 w 2437574"/>
                <a:gd name="connsiteY1-94" fmla="*/ 0 h 689229"/>
                <a:gd name="connsiteX2-95" fmla="*/ 152400 w 2437574"/>
                <a:gd name="connsiteY2-96" fmla="*/ 0 h 689229"/>
                <a:gd name="connsiteX3-97" fmla="*/ 381000 w 2437574"/>
                <a:gd name="connsiteY3-98" fmla="*/ 0 h 689229"/>
                <a:gd name="connsiteX4-99" fmla="*/ 2437574 w 2437574"/>
                <a:gd name="connsiteY4-100" fmla="*/ 0 h 689229"/>
                <a:gd name="connsiteX5-101" fmla="*/ 914400 w 2437574"/>
                <a:gd name="connsiteY5-102" fmla="*/ 612648 h 689229"/>
                <a:gd name="connsiteX6-103" fmla="*/ 381000 w 2437574"/>
                <a:gd name="connsiteY6-104" fmla="*/ 612648 h 689229"/>
                <a:gd name="connsiteX7-105" fmla="*/ 266703 w 2437574"/>
                <a:gd name="connsiteY7-106" fmla="*/ 689229 h 689229"/>
                <a:gd name="connsiteX8-107" fmla="*/ 152400 w 2437574"/>
                <a:gd name="connsiteY8-108" fmla="*/ 612648 h 689229"/>
                <a:gd name="connsiteX9-109" fmla="*/ 0 w 2437574"/>
                <a:gd name="connsiteY9-110" fmla="*/ 612648 h 689229"/>
                <a:gd name="connsiteX10-111" fmla="*/ 0 w 2437574"/>
                <a:gd name="connsiteY10-112" fmla="*/ 510540 h 689229"/>
                <a:gd name="connsiteX11-113" fmla="*/ 0 w 2437574"/>
                <a:gd name="connsiteY11-114" fmla="*/ 357378 h 689229"/>
                <a:gd name="connsiteX12-115" fmla="*/ 0 w 2437574"/>
                <a:gd name="connsiteY12-116" fmla="*/ 357378 h 689229"/>
                <a:gd name="connsiteX13-117" fmla="*/ 0 w 2437574"/>
                <a:gd name="connsiteY13-118" fmla="*/ 0 h 689229"/>
                <a:gd name="connsiteX0-119" fmla="*/ 0 w 2437574"/>
                <a:gd name="connsiteY0-120" fmla="*/ 0 h 689229"/>
                <a:gd name="connsiteX1-121" fmla="*/ 152400 w 2437574"/>
                <a:gd name="connsiteY1-122" fmla="*/ 0 h 689229"/>
                <a:gd name="connsiteX2-123" fmla="*/ 152400 w 2437574"/>
                <a:gd name="connsiteY2-124" fmla="*/ 0 h 689229"/>
                <a:gd name="connsiteX3-125" fmla="*/ 381000 w 2437574"/>
                <a:gd name="connsiteY3-126" fmla="*/ 0 h 689229"/>
                <a:gd name="connsiteX4-127" fmla="*/ 2437574 w 2437574"/>
                <a:gd name="connsiteY4-128" fmla="*/ 0 h 689229"/>
                <a:gd name="connsiteX5-129" fmla="*/ 2437574 w 2437574"/>
                <a:gd name="connsiteY5-130" fmla="*/ 612648 h 689229"/>
                <a:gd name="connsiteX6-131" fmla="*/ 381000 w 2437574"/>
                <a:gd name="connsiteY6-132" fmla="*/ 612648 h 689229"/>
                <a:gd name="connsiteX7-133" fmla="*/ 266703 w 2437574"/>
                <a:gd name="connsiteY7-134" fmla="*/ 689229 h 689229"/>
                <a:gd name="connsiteX8-135" fmla="*/ 152400 w 2437574"/>
                <a:gd name="connsiteY8-136" fmla="*/ 612648 h 689229"/>
                <a:gd name="connsiteX9-137" fmla="*/ 0 w 2437574"/>
                <a:gd name="connsiteY9-138" fmla="*/ 612648 h 689229"/>
                <a:gd name="connsiteX10-139" fmla="*/ 0 w 2437574"/>
                <a:gd name="connsiteY10-140" fmla="*/ 510540 h 689229"/>
                <a:gd name="connsiteX11-141" fmla="*/ 0 w 2437574"/>
                <a:gd name="connsiteY11-142" fmla="*/ 357378 h 689229"/>
                <a:gd name="connsiteX12-143" fmla="*/ 0 w 2437574"/>
                <a:gd name="connsiteY12-144" fmla="*/ 357378 h 689229"/>
                <a:gd name="connsiteX13-145" fmla="*/ 0 w 2437574"/>
                <a:gd name="connsiteY13-146" fmla="*/ 0 h 689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2437574" h="689229">
                  <a:moveTo>
                    <a:pt x="0" y="0"/>
                  </a:moveTo>
                  <a:lnTo>
                    <a:pt x="152400" y="0"/>
                  </a:lnTo>
                  <a:lnTo>
                    <a:pt x="152400" y="0"/>
                  </a:lnTo>
                  <a:lnTo>
                    <a:pt x="381000" y="0"/>
                  </a:lnTo>
                  <a:lnTo>
                    <a:pt x="2437574" y="0"/>
                  </a:lnTo>
                  <a:lnTo>
                    <a:pt x="2437574" y="612648"/>
                  </a:lnTo>
                  <a:lnTo>
                    <a:pt x="381000" y="612648"/>
                  </a:lnTo>
                  <a:lnTo>
                    <a:pt x="266703" y="689229"/>
                  </a:lnTo>
                  <a:lnTo>
                    <a:pt x="152400" y="612648"/>
                  </a:lnTo>
                  <a:lnTo>
                    <a:pt x="0" y="612648"/>
                  </a:lnTo>
                  <a:lnTo>
                    <a:pt x="0" y="510540"/>
                  </a:lnTo>
                  <a:lnTo>
                    <a:pt x="0" y="357378"/>
                  </a:lnTo>
                  <a:lnTo>
                    <a:pt x="0" y="357378"/>
                  </a:lnTo>
                  <a:lnTo>
                    <a:pt x="0" y="0"/>
                  </a:lnTo>
                  <a:close/>
                </a:path>
              </a:pathLst>
            </a:cu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BIZ UDP明朝 Medium" pitchFamily="18" charset="-128"/>
                <a:ea typeface="BIZ UDP明朝 Medium" pitchFamily="18" charset="-128"/>
              </a:endParaRPr>
            </a:p>
          </p:txBody>
        </p:sp>
        <p:sp>
          <p:nvSpPr>
            <p:cNvPr id="30" name="任意多边形 28">
              <a:extLst>
                <a:ext uri="{FF2B5EF4-FFF2-40B4-BE49-F238E27FC236}">
                  <a16:creationId xmlns:a16="http://schemas.microsoft.com/office/drawing/2014/main" id="{09532E0B-A300-4DD1-827A-190208D6E23C}"/>
                </a:ext>
              </a:extLst>
            </p:cNvPr>
            <p:cNvSpPr/>
            <p:nvPr/>
          </p:nvSpPr>
          <p:spPr>
            <a:xfrm>
              <a:off x="4228642" y="3542613"/>
              <a:ext cx="1620616" cy="535901"/>
            </a:xfrm>
            <a:custGeom>
              <a:avLst/>
              <a:gdLst>
                <a:gd name="connsiteX0" fmla="*/ 0 w 914400"/>
                <a:gd name="connsiteY0" fmla="*/ 0 h 612648"/>
                <a:gd name="connsiteX1" fmla="*/ 152400 w 914400"/>
                <a:gd name="connsiteY1" fmla="*/ 0 h 612648"/>
                <a:gd name="connsiteX2" fmla="*/ 152400 w 914400"/>
                <a:gd name="connsiteY2" fmla="*/ 0 h 612648"/>
                <a:gd name="connsiteX3" fmla="*/ 381000 w 914400"/>
                <a:gd name="connsiteY3" fmla="*/ 0 h 612648"/>
                <a:gd name="connsiteX4" fmla="*/ 914400 w 914400"/>
                <a:gd name="connsiteY4" fmla="*/ 0 h 612648"/>
                <a:gd name="connsiteX5" fmla="*/ 914400 w 914400"/>
                <a:gd name="connsiteY5" fmla="*/ 357378 h 612648"/>
                <a:gd name="connsiteX6" fmla="*/ 914400 w 914400"/>
                <a:gd name="connsiteY6" fmla="*/ 357378 h 612648"/>
                <a:gd name="connsiteX7" fmla="*/ 914400 w 914400"/>
                <a:gd name="connsiteY7" fmla="*/ 510540 h 612648"/>
                <a:gd name="connsiteX8" fmla="*/ 914400 w 914400"/>
                <a:gd name="connsiteY8" fmla="*/ 612648 h 612648"/>
                <a:gd name="connsiteX9" fmla="*/ 381000 w 914400"/>
                <a:gd name="connsiteY9" fmla="*/ 612648 h 612648"/>
                <a:gd name="connsiteX10" fmla="*/ 266703 w 914400"/>
                <a:gd name="connsiteY10" fmla="*/ 689229 h 612648"/>
                <a:gd name="connsiteX11" fmla="*/ 152400 w 914400"/>
                <a:gd name="connsiteY11" fmla="*/ 612648 h 612648"/>
                <a:gd name="connsiteX12" fmla="*/ 0 w 914400"/>
                <a:gd name="connsiteY12" fmla="*/ 612648 h 612648"/>
                <a:gd name="connsiteX13" fmla="*/ 0 w 914400"/>
                <a:gd name="connsiteY13" fmla="*/ 510540 h 612648"/>
                <a:gd name="connsiteX14" fmla="*/ 0 w 914400"/>
                <a:gd name="connsiteY14" fmla="*/ 357378 h 612648"/>
                <a:gd name="connsiteX15" fmla="*/ 0 w 914400"/>
                <a:gd name="connsiteY15" fmla="*/ 357378 h 612648"/>
                <a:gd name="connsiteX16" fmla="*/ 0 w 914400"/>
                <a:gd name="connsiteY16" fmla="*/ 0 h 612648"/>
                <a:gd name="connsiteX0-1" fmla="*/ 0 w 914400"/>
                <a:gd name="connsiteY0-2" fmla="*/ 0 h 689229"/>
                <a:gd name="connsiteX1-3" fmla="*/ 152400 w 914400"/>
                <a:gd name="connsiteY1-4" fmla="*/ 0 h 689229"/>
                <a:gd name="connsiteX2-5" fmla="*/ 152400 w 914400"/>
                <a:gd name="connsiteY2-6" fmla="*/ 0 h 689229"/>
                <a:gd name="connsiteX3-7" fmla="*/ 381000 w 914400"/>
                <a:gd name="connsiteY3-8" fmla="*/ 0 h 689229"/>
                <a:gd name="connsiteX4-9" fmla="*/ 914400 w 914400"/>
                <a:gd name="connsiteY4-10" fmla="*/ 0 h 689229"/>
                <a:gd name="connsiteX5-11" fmla="*/ 914400 w 914400"/>
                <a:gd name="connsiteY5-12" fmla="*/ 357378 h 689229"/>
                <a:gd name="connsiteX6-13" fmla="*/ 914400 w 914400"/>
                <a:gd name="connsiteY6-14" fmla="*/ 357378 h 689229"/>
                <a:gd name="connsiteX7-15" fmla="*/ 914400 w 914400"/>
                <a:gd name="connsiteY7-16" fmla="*/ 612648 h 689229"/>
                <a:gd name="connsiteX8-17" fmla="*/ 381000 w 914400"/>
                <a:gd name="connsiteY8-18" fmla="*/ 612648 h 689229"/>
                <a:gd name="connsiteX9-19" fmla="*/ 266703 w 914400"/>
                <a:gd name="connsiteY9-20" fmla="*/ 689229 h 689229"/>
                <a:gd name="connsiteX10-21" fmla="*/ 152400 w 914400"/>
                <a:gd name="connsiteY10-22" fmla="*/ 612648 h 689229"/>
                <a:gd name="connsiteX11-23" fmla="*/ 0 w 914400"/>
                <a:gd name="connsiteY11-24" fmla="*/ 612648 h 689229"/>
                <a:gd name="connsiteX12-25" fmla="*/ 0 w 914400"/>
                <a:gd name="connsiteY12-26" fmla="*/ 510540 h 689229"/>
                <a:gd name="connsiteX13-27" fmla="*/ 0 w 914400"/>
                <a:gd name="connsiteY13-28" fmla="*/ 357378 h 689229"/>
                <a:gd name="connsiteX14-29" fmla="*/ 0 w 914400"/>
                <a:gd name="connsiteY14-30" fmla="*/ 357378 h 689229"/>
                <a:gd name="connsiteX15-31" fmla="*/ 0 w 914400"/>
                <a:gd name="connsiteY15-32" fmla="*/ 0 h 689229"/>
                <a:gd name="connsiteX0-33" fmla="*/ 0 w 914400"/>
                <a:gd name="connsiteY0-34" fmla="*/ 0 h 689229"/>
                <a:gd name="connsiteX1-35" fmla="*/ 152400 w 914400"/>
                <a:gd name="connsiteY1-36" fmla="*/ 0 h 689229"/>
                <a:gd name="connsiteX2-37" fmla="*/ 152400 w 914400"/>
                <a:gd name="connsiteY2-38" fmla="*/ 0 h 689229"/>
                <a:gd name="connsiteX3-39" fmla="*/ 381000 w 914400"/>
                <a:gd name="connsiteY3-40" fmla="*/ 0 h 689229"/>
                <a:gd name="connsiteX4-41" fmla="*/ 914400 w 914400"/>
                <a:gd name="connsiteY4-42" fmla="*/ 0 h 689229"/>
                <a:gd name="connsiteX5-43" fmla="*/ 914400 w 914400"/>
                <a:gd name="connsiteY5-44" fmla="*/ 357378 h 689229"/>
                <a:gd name="connsiteX6-45" fmla="*/ 914400 w 914400"/>
                <a:gd name="connsiteY6-46" fmla="*/ 612648 h 689229"/>
                <a:gd name="connsiteX7-47" fmla="*/ 381000 w 914400"/>
                <a:gd name="connsiteY7-48" fmla="*/ 612648 h 689229"/>
                <a:gd name="connsiteX8-49" fmla="*/ 266703 w 914400"/>
                <a:gd name="connsiteY8-50" fmla="*/ 689229 h 689229"/>
                <a:gd name="connsiteX9-51" fmla="*/ 152400 w 914400"/>
                <a:gd name="connsiteY9-52" fmla="*/ 612648 h 689229"/>
                <a:gd name="connsiteX10-53" fmla="*/ 0 w 914400"/>
                <a:gd name="connsiteY10-54" fmla="*/ 612648 h 689229"/>
                <a:gd name="connsiteX11-55" fmla="*/ 0 w 914400"/>
                <a:gd name="connsiteY11-56" fmla="*/ 510540 h 689229"/>
                <a:gd name="connsiteX12-57" fmla="*/ 0 w 914400"/>
                <a:gd name="connsiteY12-58" fmla="*/ 357378 h 689229"/>
                <a:gd name="connsiteX13-59" fmla="*/ 0 w 914400"/>
                <a:gd name="connsiteY13-60" fmla="*/ 357378 h 689229"/>
                <a:gd name="connsiteX14-61" fmla="*/ 0 w 914400"/>
                <a:gd name="connsiteY14-62" fmla="*/ 0 h 689229"/>
                <a:gd name="connsiteX0-63" fmla="*/ 0 w 914400"/>
                <a:gd name="connsiteY0-64" fmla="*/ 0 h 689229"/>
                <a:gd name="connsiteX1-65" fmla="*/ 152400 w 914400"/>
                <a:gd name="connsiteY1-66" fmla="*/ 0 h 689229"/>
                <a:gd name="connsiteX2-67" fmla="*/ 152400 w 914400"/>
                <a:gd name="connsiteY2-68" fmla="*/ 0 h 689229"/>
                <a:gd name="connsiteX3-69" fmla="*/ 381000 w 914400"/>
                <a:gd name="connsiteY3-70" fmla="*/ 0 h 689229"/>
                <a:gd name="connsiteX4-71" fmla="*/ 914400 w 914400"/>
                <a:gd name="connsiteY4-72" fmla="*/ 0 h 689229"/>
                <a:gd name="connsiteX5-73" fmla="*/ 914400 w 914400"/>
                <a:gd name="connsiteY5-74" fmla="*/ 612648 h 689229"/>
                <a:gd name="connsiteX6-75" fmla="*/ 381000 w 914400"/>
                <a:gd name="connsiteY6-76" fmla="*/ 612648 h 689229"/>
                <a:gd name="connsiteX7-77" fmla="*/ 266703 w 914400"/>
                <a:gd name="connsiteY7-78" fmla="*/ 689229 h 689229"/>
                <a:gd name="connsiteX8-79" fmla="*/ 152400 w 914400"/>
                <a:gd name="connsiteY8-80" fmla="*/ 612648 h 689229"/>
                <a:gd name="connsiteX9-81" fmla="*/ 0 w 914400"/>
                <a:gd name="connsiteY9-82" fmla="*/ 612648 h 689229"/>
                <a:gd name="connsiteX10-83" fmla="*/ 0 w 914400"/>
                <a:gd name="connsiteY10-84" fmla="*/ 510540 h 689229"/>
                <a:gd name="connsiteX11-85" fmla="*/ 0 w 914400"/>
                <a:gd name="connsiteY11-86" fmla="*/ 357378 h 689229"/>
                <a:gd name="connsiteX12-87" fmla="*/ 0 w 914400"/>
                <a:gd name="connsiteY12-88" fmla="*/ 357378 h 689229"/>
                <a:gd name="connsiteX13-89" fmla="*/ 0 w 914400"/>
                <a:gd name="connsiteY13-90" fmla="*/ 0 h 689229"/>
                <a:gd name="connsiteX0-91" fmla="*/ 0 w 2437574"/>
                <a:gd name="connsiteY0-92" fmla="*/ 0 h 689229"/>
                <a:gd name="connsiteX1-93" fmla="*/ 152400 w 2437574"/>
                <a:gd name="connsiteY1-94" fmla="*/ 0 h 689229"/>
                <a:gd name="connsiteX2-95" fmla="*/ 152400 w 2437574"/>
                <a:gd name="connsiteY2-96" fmla="*/ 0 h 689229"/>
                <a:gd name="connsiteX3-97" fmla="*/ 381000 w 2437574"/>
                <a:gd name="connsiteY3-98" fmla="*/ 0 h 689229"/>
                <a:gd name="connsiteX4-99" fmla="*/ 2437574 w 2437574"/>
                <a:gd name="connsiteY4-100" fmla="*/ 0 h 689229"/>
                <a:gd name="connsiteX5-101" fmla="*/ 914400 w 2437574"/>
                <a:gd name="connsiteY5-102" fmla="*/ 612648 h 689229"/>
                <a:gd name="connsiteX6-103" fmla="*/ 381000 w 2437574"/>
                <a:gd name="connsiteY6-104" fmla="*/ 612648 h 689229"/>
                <a:gd name="connsiteX7-105" fmla="*/ 266703 w 2437574"/>
                <a:gd name="connsiteY7-106" fmla="*/ 689229 h 689229"/>
                <a:gd name="connsiteX8-107" fmla="*/ 152400 w 2437574"/>
                <a:gd name="connsiteY8-108" fmla="*/ 612648 h 689229"/>
                <a:gd name="connsiteX9-109" fmla="*/ 0 w 2437574"/>
                <a:gd name="connsiteY9-110" fmla="*/ 612648 h 689229"/>
                <a:gd name="connsiteX10-111" fmla="*/ 0 w 2437574"/>
                <a:gd name="connsiteY10-112" fmla="*/ 510540 h 689229"/>
                <a:gd name="connsiteX11-113" fmla="*/ 0 w 2437574"/>
                <a:gd name="connsiteY11-114" fmla="*/ 357378 h 689229"/>
                <a:gd name="connsiteX12-115" fmla="*/ 0 w 2437574"/>
                <a:gd name="connsiteY12-116" fmla="*/ 357378 h 689229"/>
                <a:gd name="connsiteX13-117" fmla="*/ 0 w 2437574"/>
                <a:gd name="connsiteY13-118" fmla="*/ 0 h 689229"/>
                <a:gd name="connsiteX0-119" fmla="*/ 0 w 2437574"/>
                <a:gd name="connsiteY0-120" fmla="*/ 0 h 689229"/>
                <a:gd name="connsiteX1-121" fmla="*/ 152400 w 2437574"/>
                <a:gd name="connsiteY1-122" fmla="*/ 0 h 689229"/>
                <a:gd name="connsiteX2-123" fmla="*/ 152400 w 2437574"/>
                <a:gd name="connsiteY2-124" fmla="*/ 0 h 689229"/>
                <a:gd name="connsiteX3-125" fmla="*/ 381000 w 2437574"/>
                <a:gd name="connsiteY3-126" fmla="*/ 0 h 689229"/>
                <a:gd name="connsiteX4-127" fmla="*/ 2437574 w 2437574"/>
                <a:gd name="connsiteY4-128" fmla="*/ 0 h 689229"/>
                <a:gd name="connsiteX5-129" fmla="*/ 2437574 w 2437574"/>
                <a:gd name="connsiteY5-130" fmla="*/ 612648 h 689229"/>
                <a:gd name="connsiteX6-131" fmla="*/ 381000 w 2437574"/>
                <a:gd name="connsiteY6-132" fmla="*/ 612648 h 689229"/>
                <a:gd name="connsiteX7-133" fmla="*/ 266703 w 2437574"/>
                <a:gd name="connsiteY7-134" fmla="*/ 689229 h 689229"/>
                <a:gd name="connsiteX8-135" fmla="*/ 152400 w 2437574"/>
                <a:gd name="connsiteY8-136" fmla="*/ 612648 h 689229"/>
                <a:gd name="connsiteX9-137" fmla="*/ 0 w 2437574"/>
                <a:gd name="connsiteY9-138" fmla="*/ 612648 h 689229"/>
                <a:gd name="connsiteX10-139" fmla="*/ 0 w 2437574"/>
                <a:gd name="connsiteY10-140" fmla="*/ 510540 h 689229"/>
                <a:gd name="connsiteX11-141" fmla="*/ 0 w 2437574"/>
                <a:gd name="connsiteY11-142" fmla="*/ 357378 h 689229"/>
                <a:gd name="connsiteX12-143" fmla="*/ 0 w 2437574"/>
                <a:gd name="connsiteY12-144" fmla="*/ 357378 h 689229"/>
                <a:gd name="connsiteX13-145" fmla="*/ 0 w 2437574"/>
                <a:gd name="connsiteY13-146" fmla="*/ 0 h 689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2437574" h="689229">
                  <a:moveTo>
                    <a:pt x="0" y="0"/>
                  </a:moveTo>
                  <a:lnTo>
                    <a:pt x="152400" y="0"/>
                  </a:lnTo>
                  <a:lnTo>
                    <a:pt x="152400" y="0"/>
                  </a:lnTo>
                  <a:lnTo>
                    <a:pt x="381000" y="0"/>
                  </a:lnTo>
                  <a:lnTo>
                    <a:pt x="2437574" y="0"/>
                  </a:lnTo>
                  <a:lnTo>
                    <a:pt x="2437574" y="612648"/>
                  </a:lnTo>
                  <a:lnTo>
                    <a:pt x="381000" y="612648"/>
                  </a:lnTo>
                  <a:lnTo>
                    <a:pt x="266703" y="689229"/>
                  </a:lnTo>
                  <a:lnTo>
                    <a:pt x="152400" y="612648"/>
                  </a:lnTo>
                  <a:lnTo>
                    <a:pt x="0" y="612648"/>
                  </a:lnTo>
                  <a:lnTo>
                    <a:pt x="0" y="510540"/>
                  </a:lnTo>
                  <a:lnTo>
                    <a:pt x="0" y="357378"/>
                  </a:lnTo>
                  <a:lnTo>
                    <a:pt x="0" y="357378"/>
                  </a:lnTo>
                  <a:lnTo>
                    <a:pt x="0" y="0"/>
                  </a:lnTo>
                  <a:close/>
                </a:path>
              </a:pathLst>
            </a:custGeom>
            <a:blipFill>
              <a:blip r:embed="rId5"/>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BIZ UDP明朝 Medium" pitchFamily="18" charset="-128"/>
                <a:ea typeface="BIZ UDP明朝 Medium" pitchFamily="18" charset="-128"/>
              </a:endParaRPr>
            </a:p>
          </p:txBody>
        </p:sp>
        <p:sp>
          <p:nvSpPr>
            <p:cNvPr id="31" name="任意多边形 29">
              <a:extLst>
                <a:ext uri="{FF2B5EF4-FFF2-40B4-BE49-F238E27FC236}">
                  <a16:creationId xmlns:a16="http://schemas.microsoft.com/office/drawing/2014/main" id="{438E2114-6374-4DE7-BA54-60998CEF03AC}"/>
                </a:ext>
              </a:extLst>
            </p:cNvPr>
            <p:cNvSpPr/>
            <p:nvPr/>
          </p:nvSpPr>
          <p:spPr>
            <a:xfrm flipV="1">
              <a:off x="5907435" y="3335991"/>
              <a:ext cx="1620616" cy="535901"/>
            </a:xfrm>
            <a:custGeom>
              <a:avLst/>
              <a:gdLst>
                <a:gd name="connsiteX0" fmla="*/ 0 w 914400"/>
                <a:gd name="connsiteY0" fmla="*/ 0 h 612648"/>
                <a:gd name="connsiteX1" fmla="*/ 152400 w 914400"/>
                <a:gd name="connsiteY1" fmla="*/ 0 h 612648"/>
                <a:gd name="connsiteX2" fmla="*/ 152400 w 914400"/>
                <a:gd name="connsiteY2" fmla="*/ 0 h 612648"/>
                <a:gd name="connsiteX3" fmla="*/ 381000 w 914400"/>
                <a:gd name="connsiteY3" fmla="*/ 0 h 612648"/>
                <a:gd name="connsiteX4" fmla="*/ 914400 w 914400"/>
                <a:gd name="connsiteY4" fmla="*/ 0 h 612648"/>
                <a:gd name="connsiteX5" fmla="*/ 914400 w 914400"/>
                <a:gd name="connsiteY5" fmla="*/ 357378 h 612648"/>
                <a:gd name="connsiteX6" fmla="*/ 914400 w 914400"/>
                <a:gd name="connsiteY6" fmla="*/ 357378 h 612648"/>
                <a:gd name="connsiteX7" fmla="*/ 914400 w 914400"/>
                <a:gd name="connsiteY7" fmla="*/ 510540 h 612648"/>
                <a:gd name="connsiteX8" fmla="*/ 914400 w 914400"/>
                <a:gd name="connsiteY8" fmla="*/ 612648 h 612648"/>
                <a:gd name="connsiteX9" fmla="*/ 381000 w 914400"/>
                <a:gd name="connsiteY9" fmla="*/ 612648 h 612648"/>
                <a:gd name="connsiteX10" fmla="*/ 266703 w 914400"/>
                <a:gd name="connsiteY10" fmla="*/ 689229 h 612648"/>
                <a:gd name="connsiteX11" fmla="*/ 152400 w 914400"/>
                <a:gd name="connsiteY11" fmla="*/ 612648 h 612648"/>
                <a:gd name="connsiteX12" fmla="*/ 0 w 914400"/>
                <a:gd name="connsiteY12" fmla="*/ 612648 h 612648"/>
                <a:gd name="connsiteX13" fmla="*/ 0 w 914400"/>
                <a:gd name="connsiteY13" fmla="*/ 510540 h 612648"/>
                <a:gd name="connsiteX14" fmla="*/ 0 w 914400"/>
                <a:gd name="connsiteY14" fmla="*/ 357378 h 612648"/>
                <a:gd name="connsiteX15" fmla="*/ 0 w 914400"/>
                <a:gd name="connsiteY15" fmla="*/ 357378 h 612648"/>
                <a:gd name="connsiteX16" fmla="*/ 0 w 914400"/>
                <a:gd name="connsiteY16" fmla="*/ 0 h 612648"/>
                <a:gd name="connsiteX0-1" fmla="*/ 0 w 914400"/>
                <a:gd name="connsiteY0-2" fmla="*/ 0 h 689229"/>
                <a:gd name="connsiteX1-3" fmla="*/ 152400 w 914400"/>
                <a:gd name="connsiteY1-4" fmla="*/ 0 h 689229"/>
                <a:gd name="connsiteX2-5" fmla="*/ 152400 w 914400"/>
                <a:gd name="connsiteY2-6" fmla="*/ 0 h 689229"/>
                <a:gd name="connsiteX3-7" fmla="*/ 381000 w 914400"/>
                <a:gd name="connsiteY3-8" fmla="*/ 0 h 689229"/>
                <a:gd name="connsiteX4-9" fmla="*/ 914400 w 914400"/>
                <a:gd name="connsiteY4-10" fmla="*/ 0 h 689229"/>
                <a:gd name="connsiteX5-11" fmla="*/ 914400 w 914400"/>
                <a:gd name="connsiteY5-12" fmla="*/ 357378 h 689229"/>
                <a:gd name="connsiteX6-13" fmla="*/ 914400 w 914400"/>
                <a:gd name="connsiteY6-14" fmla="*/ 357378 h 689229"/>
                <a:gd name="connsiteX7-15" fmla="*/ 914400 w 914400"/>
                <a:gd name="connsiteY7-16" fmla="*/ 612648 h 689229"/>
                <a:gd name="connsiteX8-17" fmla="*/ 381000 w 914400"/>
                <a:gd name="connsiteY8-18" fmla="*/ 612648 h 689229"/>
                <a:gd name="connsiteX9-19" fmla="*/ 266703 w 914400"/>
                <a:gd name="connsiteY9-20" fmla="*/ 689229 h 689229"/>
                <a:gd name="connsiteX10-21" fmla="*/ 152400 w 914400"/>
                <a:gd name="connsiteY10-22" fmla="*/ 612648 h 689229"/>
                <a:gd name="connsiteX11-23" fmla="*/ 0 w 914400"/>
                <a:gd name="connsiteY11-24" fmla="*/ 612648 h 689229"/>
                <a:gd name="connsiteX12-25" fmla="*/ 0 w 914400"/>
                <a:gd name="connsiteY12-26" fmla="*/ 510540 h 689229"/>
                <a:gd name="connsiteX13-27" fmla="*/ 0 w 914400"/>
                <a:gd name="connsiteY13-28" fmla="*/ 357378 h 689229"/>
                <a:gd name="connsiteX14-29" fmla="*/ 0 w 914400"/>
                <a:gd name="connsiteY14-30" fmla="*/ 357378 h 689229"/>
                <a:gd name="connsiteX15-31" fmla="*/ 0 w 914400"/>
                <a:gd name="connsiteY15-32" fmla="*/ 0 h 689229"/>
                <a:gd name="connsiteX0-33" fmla="*/ 0 w 914400"/>
                <a:gd name="connsiteY0-34" fmla="*/ 0 h 689229"/>
                <a:gd name="connsiteX1-35" fmla="*/ 152400 w 914400"/>
                <a:gd name="connsiteY1-36" fmla="*/ 0 h 689229"/>
                <a:gd name="connsiteX2-37" fmla="*/ 152400 w 914400"/>
                <a:gd name="connsiteY2-38" fmla="*/ 0 h 689229"/>
                <a:gd name="connsiteX3-39" fmla="*/ 381000 w 914400"/>
                <a:gd name="connsiteY3-40" fmla="*/ 0 h 689229"/>
                <a:gd name="connsiteX4-41" fmla="*/ 914400 w 914400"/>
                <a:gd name="connsiteY4-42" fmla="*/ 0 h 689229"/>
                <a:gd name="connsiteX5-43" fmla="*/ 914400 w 914400"/>
                <a:gd name="connsiteY5-44" fmla="*/ 357378 h 689229"/>
                <a:gd name="connsiteX6-45" fmla="*/ 914400 w 914400"/>
                <a:gd name="connsiteY6-46" fmla="*/ 612648 h 689229"/>
                <a:gd name="connsiteX7-47" fmla="*/ 381000 w 914400"/>
                <a:gd name="connsiteY7-48" fmla="*/ 612648 h 689229"/>
                <a:gd name="connsiteX8-49" fmla="*/ 266703 w 914400"/>
                <a:gd name="connsiteY8-50" fmla="*/ 689229 h 689229"/>
                <a:gd name="connsiteX9-51" fmla="*/ 152400 w 914400"/>
                <a:gd name="connsiteY9-52" fmla="*/ 612648 h 689229"/>
                <a:gd name="connsiteX10-53" fmla="*/ 0 w 914400"/>
                <a:gd name="connsiteY10-54" fmla="*/ 612648 h 689229"/>
                <a:gd name="connsiteX11-55" fmla="*/ 0 w 914400"/>
                <a:gd name="connsiteY11-56" fmla="*/ 510540 h 689229"/>
                <a:gd name="connsiteX12-57" fmla="*/ 0 w 914400"/>
                <a:gd name="connsiteY12-58" fmla="*/ 357378 h 689229"/>
                <a:gd name="connsiteX13-59" fmla="*/ 0 w 914400"/>
                <a:gd name="connsiteY13-60" fmla="*/ 357378 h 689229"/>
                <a:gd name="connsiteX14-61" fmla="*/ 0 w 914400"/>
                <a:gd name="connsiteY14-62" fmla="*/ 0 h 689229"/>
                <a:gd name="connsiteX0-63" fmla="*/ 0 w 914400"/>
                <a:gd name="connsiteY0-64" fmla="*/ 0 h 689229"/>
                <a:gd name="connsiteX1-65" fmla="*/ 152400 w 914400"/>
                <a:gd name="connsiteY1-66" fmla="*/ 0 h 689229"/>
                <a:gd name="connsiteX2-67" fmla="*/ 152400 w 914400"/>
                <a:gd name="connsiteY2-68" fmla="*/ 0 h 689229"/>
                <a:gd name="connsiteX3-69" fmla="*/ 381000 w 914400"/>
                <a:gd name="connsiteY3-70" fmla="*/ 0 h 689229"/>
                <a:gd name="connsiteX4-71" fmla="*/ 914400 w 914400"/>
                <a:gd name="connsiteY4-72" fmla="*/ 0 h 689229"/>
                <a:gd name="connsiteX5-73" fmla="*/ 914400 w 914400"/>
                <a:gd name="connsiteY5-74" fmla="*/ 612648 h 689229"/>
                <a:gd name="connsiteX6-75" fmla="*/ 381000 w 914400"/>
                <a:gd name="connsiteY6-76" fmla="*/ 612648 h 689229"/>
                <a:gd name="connsiteX7-77" fmla="*/ 266703 w 914400"/>
                <a:gd name="connsiteY7-78" fmla="*/ 689229 h 689229"/>
                <a:gd name="connsiteX8-79" fmla="*/ 152400 w 914400"/>
                <a:gd name="connsiteY8-80" fmla="*/ 612648 h 689229"/>
                <a:gd name="connsiteX9-81" fmla="*/ 0 w 914400"/>
                <a:gd name="connsiteY9-82" fmla="*/ 612648 h 689229"/>
                <a:gd name="connsiteX10-83" fmla="*/ 0 w 914400"/>
                <a:gd name="connsiteY10-84" fmla="*/ 510540 h 689229"/>
                <a:gd name="connsiteX11-85" fmla="*/ 0 w 914400"/>
                <a:gd name="connsiteY11-86" fmla="*/ 357378 h 689229"/>
                <a:gd name="connsiteX12-87" fmla="*/ 0 w 914400"/>
                <a:gd name="connsiteY12-88" fmla="*/ 357378 h 689229"/>
                <a:gd name="connsiteX13-89" fmla="*/ 0 w 914400"/>
                <a:gd name="connsiteY13-90" fmla="*/ 0 h 689229"/>
                <a:gd name="connsiteX0-91" fmla="*/ 0 w 2437574"/>
                <a:gd name="connsiteY0-92" fmla="*/ 0 h 689229"/>
                <a:gd name="connsiteX1-93" fmla="*/ 152400 w 2437574"/>
                <a:gd name="connsiteY1-94" fmla="*/ 0 h 689229"/>
                <a:gd name="connsiteX2-95" fmla="*/ 152400 w 2437574"/>
                <a:gd name="connsiteY2-96" fmla="*/ 0 h 689229"/>
                <a:gd name="connsiteX3-97" fmla="*/ 381000 w 2437574"/>
                <a:gd name="connsiteY3-98" fmla="*/ 0 h 689229"/>
                <a:gd name="connsiteX4-99" fmla="*/ 2437574 w 2437574"/>
                <a:gd name="connsiteY4-100" fmla="*/ 0 h 689229"/>
                <a:gd name="connsiteX5-101" fmla="*/ 914400 w 2437574"/>
                <a:gd name="connsiteY5-102" fmla="*/ 612648 h 689229"/>
                <a:gd name="connsiteX6-103" fmla="*/ 381000 w 2437574"/>
                <a:gd name="connsiteY6-104" fmla="*/ 612648 h 689229"/>
                <a:gd name="connsiteX7-105" fmla="*/ 266703 w 2437574"/>
                <a:gd name="connsiteY7-106" fmla="*/ 689229 h 689229"/>
                <a:gd name="connsiteX8-107" fmla="*/ 152400 w 2437574"/>
                <a:gd name="connsiteY8-108" fmla="*/ 612648 h 689229"/>
                <a:gd name="connsiteX9-109" fmla="*/ 0 w 2437574"/>
                <a:gd name="connsiteY9-110" fmla="*/ 612648 h 689229"/>
                <a:gd name="connsiteX10-111" fmla="*/ 0 w 2437574"/>
                <a:gd name="connsiteY10-112" fmla="*/ 510540 h 689229"/>
                <a:gd name="connsiteX11-113" fmla="*/ 0 w 2437574"/>
                <a:gd name="connsiteY11-114" fmla="*/ 357378 h 689229"/>
                <a:gd name="connsiteX12-115" fmla="*/ 0 w 2437574"/>
                <a:gd name="connsiteY12-116" fmla="*/ 357378 h 689229"/>
                <a:gd name="connsiteX13-117" fmla="*/ 0 w 2437574"/>
                <a:gd name="connsiteY13-118" fmla="*/ 0 h 689229"/>
                <a:gd name="connsiteX0-119" fmla="*/ 0 w 2437574"/>
                <a:gd name="connsiteY0-120" fmla="*/ 0 h 689229"/>
                <a:gd name="connsiteX1-121" fmla="*/ 152400 w 2437574"/>
                <a:gd name="connsiteY1-122" fmla="*/ 0 h 689229"/>
                <a:gd name="connsiteX2-123" fmla="*/ 152400 w 2437574"/>
                <a:gd name="connsiteY2-124" fmla="*/ 0 h 689229"/>
                <a:gd name="connsiteX3-125" fmla="*/ 381000 w 2437574"/>
                <a:gd name="connsiteY3-126" fmla="*/ 0 h 689229"/>
                <a:gd name="connsiteX4-127" fmla="*/ 2437574 w 2437574"/>
                <a:gd name="connsiteY4-128" fmla="*/ 0 h 689229"/>
                <a:gd name="connsiteX5-129" fmla="*/ 2437574 w 2437574"/>
                <a:gd name="connsiteY5-130" fmla="*/ 612648 h 689229"/>
                <a:gd name="connsiteX6-131" fmla="*/ 381000 w 2437574"/>
                <a:gd name="connsiteY6-132" fmla="*/ 612648 h 689229"/>
                <a:gd name="connsiteX7-133" fmla="*/ 266703 w 2437574"/>
                <a:gd name="connsiteY7-134" fmla="*/ 689229 h 689229"/>
                <a:gd name="connsiteX8-135" fmla="*/ 152400 w 2437574"/>
                <a:gd name="connsiteY8-136" fmla="*/ 612648 h 689229"/>
                <a:gd name="connsiteX9-137" fmla="*/ 0 w 2437574"/>
                <a:gd name="connsiteY9-138" fmla="*/ 612648 h 689229"/>
                <a:gd name="connsiteX10-139" fmla="*/ 0 w 2437574"/>
                <a:gd name="connsiteY10-140" fmla="*/ 510540 h 689229"/>
                <a:gd name="connsiteX11-141" fmla="*/ 0 w 2437574"/>
                <a:gd name="connsiteY11-142" fmla="*/ 357378 h 689229"/>
                <a:gd name="connsiteX12-143" fmla="*/ 0 w 2437574"/>
                <a:gd name="connsiteY12-144" fmla="*/ 357378 h 689229"/>
                <a:gd name="connsiteX13-145" fmla="*/ 0 w 2437574"/>
                <a:gd name="connsiteY13-146" fmla="*/ 0 h 689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2437574" h="689229">
                  <a:moveTo>
                    <a:pt x="0" y="0"/>
                  </a:moveTo>
                  <a:lnTo>
                    <a:pt x="152400" y="0"/>
                  </a:lnTo>
                  <a:lnTo>
                    <a:pt x="152400" y="0"/>
                  </a:lnTo>
                  <a:lnTo>
                    <a:pt x="381000" y="0"/>
                  </a:lnTo>
                  <a:lnTo>
                    <a:pt x="2437574" y="0"/>
                  </a:lnTo>
                  <a:lnTo>
                    <a:pt x="2437574" y="612648"/>
                  </a:lnTo>
                  <a:lnTo>
                    <a:pt x="381000" y="612648"/>
                  </a:lnTo>
                  <a:lnTo>
                    <a:pt x="266703" y="689229"/>
                  </a:lnTo>
                  <a:lnTo>
                    <a:pt x="152400" y="612648"/>
                  </a:lnTo>
                  <a:lnTo>
                    <a:pt x="0" y="612648"/>
                  </a:lnTo>
                  <a:lnTo>
                    <a:pt x="0" y="510540"/>
                  </a:lnTo>
                  <a:lnTo>
                    <a:pt x="0" y="357378"/>
                  </a:lnTo>
                  <a:lnTo>
                    <a:pt x="0" y="357378"/>
                  </a:lnTo>
                  <a:lnTo>
                    <a:pt x="0" y="0"/>
                  </a:lnTo>
                  <a:close/>
                </a:path>
              </a:pathLst>
            </a:custGeom>
            <a:blipFill>
              <a:blip r:embed="rId6"/>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BIZ UDP明朝 Medium" pitchFamily="18" charset="-128"/>
                <a:ea typeface="BIZ UDP明朝 Medium" pitchFamily="18" charset="-128"/>
              </a:endParaRPr>
            </a:p>
          </p:txBody>
        </p:sp>
        <p:sp>
          <p:nvSpPr>
            <p:cNvPr id="32" name="任意多边形 30">
              <a:extLst>
                <a:ext uri="{FF2B5EF4-FFF2-40B4-BE49-F238E27FC236}">
                  <a16:creationId xmlns:a16="http://schemas.microsoft.com/office/drawing/2014/main" id="{9C6001CB-EE77-437D-96F0-D16FCBFA3E96}"/>
                </a:ext>
              </a:extLst>
            </p:cNvPr>
            <p:cNvSpPr/>
            <p:nvPr/>
          </p:nvSpPr>
          <p:spPr>
            <a:xfrm>
              <a:off x="7586228" y="3512601"/>
              <a:ext cx="1620616" cy="535901"/>
            </a:xfrm>
            <a:custGeom>
              <a:avLst/>
              <a:gdLst>
                <a:gd name="connsiteX0" fmla="*/ 0 w 914400"/>
                <a:gd name="connsiteY0" fmla="*/ 0 h 612648"/>
                <a:gd name="connsiteX1" fmla="*/ 152400 w 914400"/>
                <a:gd name="connsiteY1" fmla="*/ 0 h 612648"/>
                <a:gd name="connsiteX2" fmla="*/ 152400 w 914400"/>
                <a:gd name="connsiteY2" fmla="*/ 0 h 612648"/>
                <a:gd name="connsiteX3" fmla="*/ 381000 w 914400"/>
                <a:gd name="connsiteY3" fmla="*/ 0 h 612648"/>
                <a:gd name="connsiteX4" fmla="*/ 914400 w 914400"/>
                <a:gd name="connsiteY4" fmla="*/ 0 h 612648"/>
                <a:gd name="connsiteX5" fmla="*/ 914400 w 914400"/>
                <a:gd name="connsiteY5" fmla="*/ 357378 h 612648"/>
                <a:gd name="connsiteX6" fmla="*/ 914400 w 914400"/>
                <a:gd name="connsiteY6" fmla="*/ 357378 h 612648"/>
                <a:gd name="connsiteX7" fmla="*/ 914400 w 914400"/>
                <a:gd name="connsiteY7" fmla="*/ 510540 h 612648"/>
                <a:gd name="connsiteX8" fmla="*/ 914400 w 914400"/>
                <a:gd name="connsiteY8" fmla="*/ 612648 h 612648"/>
                <a:gd name="connsiteX9" fmla="*/ 381000 w 914400"/>
                <a:gd name="connsiteY9" fmla="*/ 612648 h 612648"/>
                <a:gd name="connsiteX10" fmla="*/ 266703 w 914400"/>
                <a:gd name="connsiteY10" fmla="*/ 689229 h 612648"/>
                <a:gd name="connsiteX11" fmla="*/ 152400 w 914400"/>
                <a:gd name="connsiteY11" fmla="*/ 612648 h 612648"/>
                <a:gd name="connsiteX12" fmla="*/ 0 w 914400"/>
                <a:gd name="connsiteY12" fmla="*/ 612648 h 612648"/>
                <a:gd name="connsiteX13" fmla="*/ 0 w 914400"/>
                <a:gd name="connsiteY13" fmla="*/ 510540 h 612648"/>
                <a:gd name="connsiteX14" fmla="*/ 0 w 914400"/>
                <a:gd name="connsiteY14" fmla="*/ 357378 h 612648"/>
                <a:gd name="connsiteX15" fmla="*/ 0 w 914400"/>
                <a:gd name="connsiteY15" fmla="*/ 357378 h 612648"/>
                <a:gd name="connsiteX16" fmla="*/ 0 w 914400"/>
                <a:gd name="connsiteY16" fmla="*/ 0 h 612648"/>
                <a:gd name="connsiteX0-1" fmla="*/ 0 w 914400"/>
                <a:gd name="connsiteY0-2" fmla="*/ 0 h 689229"/>
                <a:gd name="connsiteX1-3" fmla="*/ 152400 w 914400"/>
                <a:gd name="connsiteY1-4" fmla="*/ 0 h 689229"/>
                <a:gd name="connsiteX2-5" fmla="*/ 152400 w 914400"/>
                <a:gd name="connsiteY2-6" fmla="*/ 0 h 689229"/>
                <a:gd name="connsiteX3-7" fmla="*/ 381000 w 914400"/>
                <a:gd name="connsiteY3-8" fmla="*/ 0 h 689229"/>
                <a:gd name="connsiteX4-9" fmla="*/ 914400 w 914400"/>
                <a:gd name="connsiteY4-10" fmla="*/ 0 h 689229"/>
                <a:gd name="connsiteX5-11" fmla="*/ 914400 w 914400"/>
                <a:gd name="connsiteY5-12" fmla="*/ 357378 h 689229"/>
                <a:gd name="connsiteX6-13" fmla="*/ 914400 w 914400"/>
                <a:gd name="connsiteY6-14" fmla="*/ 357378 h 689229"/>
                <a:gd name="connsiteX7-15" fmla="*/ 914400 w 914400"/>
                <a:gd name="connsiteY7-16" fmla="*/ 612648 h 689229"/>
                <a:gd name="connsiteX8-17" fmla="*/ 381000 w 914400"/>
                <a:gd name="connsiteY8-18" fmla="*/ 612648 h 689229"/>
                <a:gd name="connsiteX9-19" fmla="*/ 266703 w 914400"/>
                <a:gd name="connsiteY9-20" fmla="*/ 689229 h 689229"/>
                <a:gd name="connsiteX10-21" fmla="*/ 152400 w 914400"/>
                <a:gd name="connsiteY10-22" fmla="*/ 612648 h 689229"/>
                <a:gd name="connsiteX11-23" fmla="*/ 0 w 914400"/>
                <a:gd name="connsiteY11-24" fmla="*/ 612648 h 689229"/>
                <a:gd name="connsiteX12-25" fmla="*/ 0 w 914400"/>
                <a:gd name="connsiteY12-26" fmla="*/ 510540 h 689229"/>
                <a:gd name="connsiteX13-27" fmla="*/ 0 w 914400"/>
                <a:gd name="connsiteY13-28" fmla="*/ 357378 h 689229"/>
                <a:gd name="connsiteX14-29" fmla="*/ 0 w 914400"/>
                <a:gd name="connsiteY14-30" fmla="*/ 357378 h 689229"/>
                <a:gd name="connsiteX15-31" fmla="*/ 0 w 914400"/>
                <a:gd name="connsiteY15-32" fmla="*/ 0 h 689229"/>
                <a:gd name="connsiteX0-33" fmla="*/ 0 w 914400"/>
                <a:gd name="connsiteY0-34" fmla="*/ 0 h 689229"/>
                <a:gd name="connsiteX1-35" fmla="*/ 152400 w 914400"/>
                <a:gd name="connsiteY1-36" fmla="*/ 0 h 689229"/>
                <a:gd name="connsiteX2-37" fmla="*/ 152400 w 914400"/>
                <a:gd name="connsiteY2-38" fmla="*/ 0 h 689229"/>
                <a:gd name="connsiteX3-39" fmla="*/ 381000 w 914400"/>
                <a:gd name="connsiteY3-40" fmla="*/ 0 h 689229"/>
                <a:gd name="connsiteX4-41" fmla="*/ 914400 w 914400"/>
                <a:gd name="connsiteY4-42" fmla="*/ 0 h 689229"/>
                <a:gd name="connsiteX5-43" fmla="*/ 914400 w 914400"/>
                <a:gd name="connsiteY5-44" fmla="*/ 357378 h 689229"/>
                <a:gd name="connsiteX6-45" fmla="*/ 914400 w 914400"/>
                <a:gd name="connsiteY6-46" fmla="*/ 612648 h 689229"/>
                <a:gd name="connsiteX7-47" fmla="*/ 381000 w 914400"/>
                <a:gd name="connsiteY7-48" fmla="*/ 612648 h 689229"/>
                <a:gd name="connsiteX8-49" fmla="*/ 266703 w 914400"/>
                <a:gd name="connsiteY8-50" fmla="*/ 689229 h 689229"/>
                <a:gd name="connsiteX9-51" fmla="*/ 152400 w 914400"/>
                <a:gd name="connsiteY9-52" fmla="*/ 612648 h 689229"/>
                <a:gd name="connsiteX10-53" fmla="*/ 0 w 914400"/>
                <a:gd name="connsiteY10-54" fmla="*/ 612648 h 689229"/>
                <a:gd name="connsiteX11-55" fmla="*/ 0 w 914400"/>
                <a:gd name="connsiteY11-56" fmla="*/ 510540 h 689229"/>
                <a:gd name="connsiteX12-57" fmla="*/ 0 w 914400"/>
                <a:gd name="connsiteY12-58" fmla="*/ 357378 h 689229"/>
                <a:gd name="connsiteX13-59" fmla="*/ 0 w 914400"/>
                <a:gd name="connsiteY13-60" fmla="*/ 357378 h 689229"/>
                <a:gd name="connsiteX14-61" fmla="*/ 0 w 914400"/>
                <a:gd name="connsiteY14-62" fmla="*/ 0 h 689229"/>
                <a:gd name="connsiteX0-63" fmla="*/ 0 w 914400"/>
                <a:gd name="connsiteY0-64" fmla="*/ 0 h 689229"/>
                <a:gd name="connsiteX1-65" fmla="*/ 152400 w 914400"/>
                <a:gd name="connsiteY1-66" fmla="*/ 0 h 689229"/>
                <a:gd name="connsiteX2-67" fmla="*/ 152400 w 914400"/>
                <a:gd name="connsiteY2-68" fmla="*/ 0 h 689229"/>
                <a:gd name="connsiteX3-69" fmla="*/ 381000 w 914400"/>
                <a:gd name="connsiteY3-70" fmla="*/ 0 h 689229"/>
                <a:gd name="connsiteX4-71" fmla="*/ 914400 w 914400"/>
                <a:gd name="connsiteY4-72" fmla="*/ 0 h 689229"/>
                <a:gd name="connsiteX5-73" fmla="*/ 914400 w 914400"/>
                <a:gd name="connsiteY5-74" fmla="*/ 612648 h 689229"/>
                <a:gd name="connsiteX6-75" fmla="*/ 381000 w 914400"/>
                <a:gd name="connsiteY6-76" fmla="*/ 612648 h 689229"/>
                <a:gd name="connsiteX7-77" fmla="*/ 266703 w 914400"/>
                <a:gd name="connsiteY7-78" fmla="*/ 689229 h 689229"/>
                <a:gd name="connsiteX8-79" fmla="*/ 152400 w 914400"/>
                <a:gd name="connsiteY8-80" fmla="*/ 612648 h 689229"/>
                <a:gd name="connsiteX9-81" fmla="*/ 0 w 914400"/>
                <a:gd name="connsiteY9-82" fmla="*/ 612648 h 689229"/>
                <a:gd name="connsiteX10-83" fmla="*/ 0 w 914400"/>
                <a:gd name="connsiteY10-84" fmla="*/ 510540 h 689229"/>
                <a:gd name="connsiteX11-85" fmla="*/ 0 w 914400"/>
                <a:gd name="connsiteY11-86" fmla="*/ 357378 h 689229"/>
                <a:gd name="connsiteX12-87" fmla="*/ 0 w 914400"/>
                <a:gd name="connsiteY12-88" fmla="*/ 357378 h 689229"/>
                <a:gd name="connsiteX13-89" fmla="*/ 0 w 914400"/>
                <a:gd name="connsiteY13-90" fmla="*/ 0 h 689229"/>
                <a:gd name="connsiteX0-91" fmla="*/ 0 w 2437574"/>
                <a:gd name="connsiteY0-92" fmla="*/ 0 h 689229"/>
                <a:gd name="connsiteX1-93" fmla="*/ 152400 w 2437574"/>
                <a:gd name="connsiteY1-94" fmla="*/ 0 h 689229"/>
                <a:gd name="connsiteX2-95" fmla="*/ 152400 w 2437574"/>
                <a:gd name="connsiteY2-96" fmla="*/ 0 h 689229"/>
                <a:gd name="connsiteX3-97" fmla="*/ 381000 w 2437574"/>
                <a:gd name="connsiteY3-98" fmla="*/ 0 h 689229"/>
                <a:gd name="connsiteX4-99" fmla="*/ 2437574 w 2437574"/>
                <a:gd name="connsiteY4-100" fmla="*/ 0 h 689229"/>
                <a:gd name="connsiteX5-101" fmla="*/ 914400 w 2437574"/>
                <a:gd name="connsiteY5-102" fmla="*/ 612648 h 689229"/>
                <a:gd name="connsiteX6-103" fmla="*/ 381000 w 2437574"/>
                <a:gd name="connsiteY6-104" fmla="*/ 612648 h 689229"/>
                <a:gd name="connsiteX7-105" fmla="*/ 266703 w 2437574"/>
                <a:gd name="connsiteY7-106" fmla="*/ 689229 h 689229"/>
                <a:gd name="connsiteX8-107" fmla="*/ 152400 w 2437574"/>
                <a:gd name="connsiteY8-108" fmla="*/ 612648 h 689229"/>
                <a:gd name="connsiteX9-109" fmla="*/ 0 w 2437574"/>
                <a:gd name="connsiteY9-110" fmla="*/ 612648 h 689229"/>
                <a:gd name="connsiteX10-111" fmla="*/ 0 w 2437574"/>
                <a:gd name="connsiteY10-112" fmla="*/ 510540 h 689229"/>
                <a:gd name="connsiteX11-113" fmla="*/ 0 w 2437574"/>
                <a:gd name="connsiteY11-114" fmla="*/ 357378 h 689229"/>
                <a:gd name="connsiteX12-115" fmla="*/ 0 w 2437574"/>
                <a:gd name="connsiteY12-116" fmla="*/ 357378 h 689229"/>
                <a:gd name="connsiteX13-117" fmla="*/ 0 w 2437574"/>
                <a:gd name="connsiteY13-118" fmla="*/ 0 h 689229"/>
                <a:gd name="connsiteX0-119" fmla="*/ 0 w 2437574"/>
                <a:gd name="connsiteY0-120" fmla="*/ 0 h 689229"/>
                <a:gd name="connsiteX1-121" fmla="*/ 152400 w 2437574"/>
                <a:gd name="connsiteY1-122" fmla="*/ 0 h 689229"/>
                <a:gd name="connsiteX2-123" fmla="*/ 152400 w 2437574"/>
                <a:gd name="connsiteY2-124" fmla="*/ 0 h 689229"/>
                <a:gd name="connsiteX3-125" fmla="*/ 381000 w 2437574"/>
                <a:gd name="connsiteY3-126" fmla="*/ 0 h 689229"/>
                <a:gd name="connsiteX4-127" fmla="*/ 2437574 w 2437574"/>
                <a:gd name="connsiteY4-128" fmla="*/ 0 h 689229"/>
                <a:gd name="connsiteX5-129" fmla="*/ 2437574 w 2437574"/>
                <a:gd name="connsiteY5-130" fmla="*/ 612648 h 689229"/>
                <a:gd name="connsiteX6-131" fmla="*/ 381000 w 2437574"/>
                <a:gd name="connsiteY6-132" fmla="*/ 612648 h 689229"/>
                <a:gd name="connsiteX7-133" fmla="*/ 266703 w 2437574"/>
                <a:gd name="connsiteY7-134" fmla="*/ 689229 h 689229"/>
                <a:gd name="connsiteX8-135" fmla="*/ 152400 w 2437574"/>
                <a:gd name="connsiteY8-136" fmla="*/ 612648 h 689229"/>
                <a:gd name="connsiteX9-137" fmla="*/ 0 w 2437574"/>
                <a:gd name="connsiteY9-138" fmla="*/ 612648 h 689229"/>
                <a:gd name="connsiteX10-139" fmla="*/ 0 w 2437574"/>
                <a:gd name="connsiteY10-140" fmla="*/ 510540 h 689229"/>
                <a:gd name="connsiteX11-141" fmla="*/ 0 w 2437574"/>
                <a:gd name="connsiteY11-142" fmla="*/ 357378 h 689229"/>
                <a:gd name="connsiteX12-143" fmla="*/ 0 w 2437574"/>
                <a:gd name="connsiteY12-144" fmla="*/ 357378 h 689229"/>
                <a:gd name="connsiteX13-145" fmla="*/ 0 w 2437574"/>
                <a:gd name="connsiteY13-146" fmla="*/ 0 h 689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2437574" h="689229">
                  <a:moveTo>
                    <a:pt x="0" y="0"/>
                  </a:moveTo>
                  <a:lnTo>
                    <a:pt x="152400" y="0"/>
                  </a:lnTo>
                  <a:lnTo>
                    <a:pt x="152400" y="0"/>
                  </a:lnTo>
                  <a:lnTo>
                    <a:pt x="381000" y="0"/>
                  </a:lnTo>
                  <a:lnTo>
                    <a:pt x="2437574" y="0"/>
                  </a:lnTo>
                  <a:lnTo>
                    <a:pt x="2437574" y="612648"/>
                  </a:lnTo>
                  <a:lnTo>
                    <a:pt x="381000" y="612648"/>
                  </a:lnTo>
                  <a:lnTo>
                    <a:pt x="266703" y="689229"/>
                  </a:lnTo>
                  <a:lnTo>
                    <a:pt x="152400" y="612648"/>
                  </a:lnTo>
                  <a:lnTo>
                    <a:pt x="0" y="612648"/>
                  </a:lnTo>
                  <a:lnTo>
                    <a:pt x="0" y="510540"/>
                  </a:lnTo>
                  <a:lnTo>
                    <a:pt x="0" y="357378"/>
                  </a:lnTo>
                  <a:lnTo>
                    <a:pt x="0" y="357378"/>
                  </a:lnTo>
                  <a:lnTo>
                    <a:pt x="0" y="0"/>
                  </a:lnTo>
                  <a:close/>
                </a:path>
              </a:pathLst>
            </a:custGeom>
            <a:blipFill>
              <a:blip r:embed="rId7"/>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BIZ UDP明朝 Medium" pitchFamily="18" charset="-128"/>
                <a:ea typeface="BIZ UDP明朝 Medium" pitchFamily="18" charset="-128"/>
              </a:endParaRPr>
            </a:p>
          </p:txBody>
        </p:sp>
        <p:sp>
          <p:nvSpPr>
            <p:cNvPr id="33" name="TextBox 18">
              <a:extLst>
                <a:ext uri="{FF2B5EF4-FFF2-40B4-BE49-F238E27FC236}">
                  <a16:creationId xmlns:a16="http://schemas.microsoft.com/office/drawing/2014/main" id="{669006E2-3F6B-4787-A7A3-F360163F72E4}"/>
                </a:ext>
              </a:extLst>
            </p:cNvPr>
            <p:cNvSpPr txBox="1"/>
            <p:nvPr/>
          </p:nvSpPr>
          <p:spPr>
            <a:xfrm>
              <a:off x="2585874" y="3376951"/>
              <a:ext cx="1730906" cy="366759"/>
            </a:xfrm>
            <a:prstGeom prst="rect">
              <a:avLst/>
            </a:prstGeom>
            <a:noFill/>
          </p:spPr>
          <p:txBody>
            <a:bodyPr wrap="square" rtlCol="0">
              <a:spAutoFit/>
            </a:bodyPr>
            <a:lstStyle/>
            <a:p>
              <a:r>
                <a:rPr lang="ja-JP" altLang="en-US" sz="2800" b="1" dirty="0">
                  <a:solidFill>
                    <a:schemeClr val="bg1"/>
                  </a:solidFill>
                  <a:latin typeface="BIZ UDP明朝 Medium" pitchFamily="18" charset="-128"/>
                  <a:ea typeface="BIZ UDP明朝 Medium" pitchFamily="18" charset="-128"/>
                </a:rPr>
                <a:t>埼玉県大恩寺</a:t>
              </a:r>
              <a:endParaRPr lang="en-US" altLang="zh-CN" sz="2800" b="1" dirty="0">
                <a:solidFill>
                  <a:schemeClr val="bg1"/>
                </a:solidFill>
                <a:latin typeface="BIZ UDP明朝 Medium" pitchFamily="18" charset="-128"/>
                <a:ea typeface="BIZ UDP明朝 Medium" pitchFamily="18" charset="-128"/>
              </a:endParaRPr>
            </a:p>
          </p:txBody>
        </p:sp>
        <p:sp>
          <p:nvSpPr>
            <p:cNvPr id="34" name="TextBox 19">
              <a:extLst>
                <a:ext uri="{FF2B5EF4-FFF2-40B4-BE49-F238E27FC236}">
                  <a16:creationId xmlns:a16="http://schemas.microsoft.com/office/drawing/2014/main" id="{ADF2158D-A89C-4714-A060-1DC805E576A9}"/>
                </a:ext>
              </a:extLst>
            </p:cNvPr>
            <p:cNvSpPr txBox="1"/>
            <p:nvPr/>
          </p:nvSpPr>
          <p:spPr>
            <a:xfrm>
              <a:off x="4669421" y="3581226"/>
              <a:ext cx="1169902" cy="366759"/>
            </a:xfrm>
            <a:prstGeom prst="rect">
              <a:avLst/>
            </a:prstGeom>
            <a:noFill/>
          </p:spPr>
          <p:txBody>
            <a:bodyPr wrap="square" rtlCol="0">
              <a:spAutoFit/>
            </a:bodyPr>
            <a:lstStyle/>
            <a:p>
              <a:r>
                <a:rPr lang="ja-JP" altLang="en-US" sz="2800" b="1" dirty="0">
                  <a:solidFill>
                    <a:schemeClr val="bg1"/>
                  </a:solidFill>
                  <a:latin typeface="BIZ UDP明朝 Medium" pitchFamily="18" charset="-128"/>
                  <a:ea typeface="BIZ UDP明朝 Medium" pitchFamily="18" charset="-128"/>
                </a:rPr>
                <a:t>東京都</a:t>
              </a:r>
              <a:endParaRPr lang="en-US" altLang="zh-CN" sz="2800" b="1" dirty="0">
                <a:solidFill>
                  <a:schemeClr val="bg1"/>
                </a:solidFill>
                <a:latin typeface="BIZ UDP明朝 Medium" pitchFamily="18" charset="-128"/>
                <a:ea typeface="BIZ UDP明朝 Medium" pitchFamily="18" charset="-128"/>
              </a:endParaRPr>
            </a:p>
          </p:txBody>
        </p:sp>
        <p:sp>
          <p:nvSpPr>
            <p:cNvPr id="35" name="TextBox 20">
              <a:extLst>
                <a:ext uri="{FF2B5EF4-FFF2-40B4-BE49-F238E27FC236}">
                  <a16:creationId xmlns:a16="http://schemas.microsoft.com/office/drawing/2014/main" id="{38010459-3632-4B83-84C2-2D02718F8AEF}"/>
                </a:ext>
              </a:extLst>
            </p:cNvPr>
            <p:cNvSpPr txBox="1"/>
            <p:nvPr/>
          </p:nvSpPr>
          <p:spPr>
            <a:xfrm>
              <a:off x="6365697" y="3419228"/>
              <a:ext cx="969203" cy="366759"/>
            </a:xfrm>
            <a:prstGeom prst="rect">
              <a:avLst/>
            </a:prstGeom>
            <a:noFill/>
          </p:spPr>
          <p:txBody>
            <a:bodyPr wrap="square" rtlCol="0">
              <a:spAutoFit/>
            </a:bodyPr>
            <a:lstStyle/>
            <a:p>
              <a:r>
                <a:rPr lang="ja-JP" altLang="en-US" sz="2800" b="1" dirty="0">
                  <a:solidFill>
                    <a:schemeClr val="bg1"/>
                  </a:solidFill>
                  <a:latin typeface="BIZ UDP明朝 Medium" pitchFamily="18" charset="-128"/>
                  <a:ea typeface="BIZ UDP明朝 Medium" pitchFamily="18" charset="-128"/>
                </a:rPr>
                <a:t>千葉県</a:t>
              </a:r>
              <a:endParaRPr lang="en-US" altLang="zh-CN" sz="2800" b="1" dirty="0">
                <a:solidFill>
                  <a:schemeClr val="bg1"/>
                </a:solidFill>
                <a:latin typeface="BIZ UDP明朝 Medium" pitchFamily="18" charset="-128"/>
                <a:ea typeface="BIZ UDP明朝 Medium" pitchFamily="18" charset="-128"/>
              </a:endParaRPr>
            </a:p>
          </p:txBody>
        </p:sp>
        <p:sp>
          <p:nvSpPr>
            <p:cNvPr id="36" name="TextBox 21">
              <a:extLst>
                <a:ext uri="{FF2B5EF4-FFF2-40B4-BE49-F238E27FC236}">
                  <a16:creationId xmlns:a16="http://schemas.microsoft.com/office/drawing/2014/main" id="{352F9232-4A04-4F53-AB6B-E980514ADB71}"/>
                </a:ext>
              </a:extLst>
            </p:cNvPr>
            <p:cNvSpPr txBox="1"/>
            <p:nvPr/>
          </p:nvSpPr>
          <p:spPr>
            <a:xfrm>
              <a:off x="7832158" y="3535230"/>
              <a:ext cx="1262847" cy="366759"/>
            </a:xfrm>
            <a:prstGeom prst="rect">
              <a:avLst/>
            </a:prstGeom>
            <a:noFill/>
          </p:spPr>
          <p:txBody>
            <a:bodyPr wrap="square" rtlCol="0">
              <a:spAutoFit/>
            </a:bodyPr>
            <a:lstStyle/>
            <a:p>
              <a:r>
                <a:rPr lang="ja-JP" altLang="en-US" sz="2800" b="1">
                  <a:solidFill>
                    <a:schemeClr val="bg1"/>
                  </a:solidFill>
                  <a:latin typeface="BIZ UDP明朝 Medium" pitchFamily="18" charset="-128"/>
                  <a:ea typeface="BIZ UDP明朝 Medium" pitchFamily="18" charset="-128"/>
                </a:rPr>
                <a:t>神奈川県</a:t>
              </a:r>
              <a:endParaRPr lang="en-US" altLang="zh-CN" sz="2800" b="1" dirty="0">
                <a:solidFill>
                  <a:schemeClr val="bg1"/>
                </a:solidFill>
                <a:latin typeface="BIZ UDP明朝 Medium" pitchFamily="18" charset="-128"/>
                <a:ea typeface="BIZ UDP明朝 Medium" pitchFamily="18" charset="-128"/>
              </a:endParaRPr>
            </a:p>
          </p:txBody>
        </p:sp>
      </p:grpSp>
      <p:sp>
        <p:nvSpPr>
          <p:cNvPr id="37" name="文本框 65">
            <a:extLst>
              <a:ext uri="{FF2B5EF4-FFF2-40B4-BE49-F238E27FC236}">
                <a16:creationId xmlns:a16="http://schemas.microsoft.com/office/drawing/2014/main" id="{88AEC2BB-270F-42CE-A128-E53BE7CA24DE}"/>
              </a:ext>
            </a:extLst>
          </p:cNvPr>
          <p:cNvSpPr txBox="1"/>
          <p:nvPr/>
        </p:nvSpPr>
        <p:spPr>
          <a:xfrm>
            <a:off x="5058611" y="3503707"/>
            <a:ext cx="2687205" cy="369717"/>
          </a:xfrm>
          <a:prstGeom prst="rect">
            <a:avLst/>
          </a:prstGeom>
          <a:noFill/>
        </p:spPr>
        <p:txBody>
          <a:bodyPr wrap="square" rtlCol="0">
            <a:spAutoFit/>
          </a:bodyPr>
          <a:lstStyle/>
          <a:p>
            <a:pPr algn="just">
              <a:lnSpc>
                <a:spcPts val="2500"/>
              </a:lnSpc>
            </a:pPr>
            <a:r>
              <a:rPr lang="en-US" altLang="ja-JP" sz="2000" b="1" dirty="0">
                <a:solidFill>
                  <a:srgbClr val="0070C0"/>
                </a:solidFill>
                <a:latin typeface="BIZ UDP明朝 Medium" pitchFamily="18" charset="-128"/>
                <a:ea typeface="BIZ UDP明朝 Medium" pitchFamily="18" charset="-128"/>
              </a:rPr>
              <a:t>2020</a:t>
            </a:r>
            <a:r>
              <a:rPr lang="ja-JP" altLang="en-US" sz="2000" b="1" dirty="0">
                <a:solidFill>
                  <a:srgbClr val="0070C0"/>
                </a:solidFill>
                <a:latin typeface="BIZ UDP明朝 Medium" pitchFamily="18" charset="-128"/>
                <a:ea typeface="BIZ UDP明朝 Medium" pitchFamily="18" charset="-128"/>
              </a:rPr>
              <a:t>年</a:t>
            </a:r>
            <a:r>
              <a:rPr lang="en-US" altLang="ja-JP" sz="2000" b="1" dirty="0">
                <a:solidFill>
                  <a:srgbClr val="0070C0"/>
                </a:solidFill>
                <a:latin typeface="BIZ UDP明朝 Medium" pitchFamily="18" charset="-128"/>
                <a:ea typeface="BIZ UDP明朝 Medium" pitchFamily="18" charset="-128"/>
              </a:rPr>
              <a:t>8</a:t>
            </a:r>
            <a:r>
              <a:rPr lang="ja-JP" altLang="en-US" sz="2000" b="1" dirty="0">
                <a:solidFill>
                  <a:srgbClr val="0070C0"/>
                </a:solidFill>
                <a:latin typeface="BIZ UDP明朝 Medium" pitchFamily="18" charset="-128"/>
                <a:ea typeface="BIZ UDP明朝 Medium" pitchFamily="18" charset="-128"/>
              </a:rPr>
              <a:t>月から</a:t>
            </a:r>
            <a:endParaRPr lang="zh-CN" altLang="en-US" sz="2000" b="1" dirty="0">
              <a:solidFill>
                <a:srgbClr val="0070C0"/>
              </a:solidFill>
              <a:latin typeface="BIZ UDP明朝 Medium" pitchFamily="18" charset="-128"/>
              <a:ea typeface="BIZ UDP明朝 Medium" pitchFamily="18" charset="-128"/>
            </a:endParaRPr>
          </a:p>
        </p:txBody>
      </p:sp>
      <p:sp>
        <p:nvSpPr>
          <p:cNvPr id="38" name="文本框 66">
            <a:extLst>
              <a:ext uri="{FF2B5EF4-FFF2-40B4-BE49-F238E27FC236}">
                <a16:creationId xmlns:a16="http://schemas.microsoft.com/office/drawing/2014/main" id="{760C4C01-79DC-49BF-84C1-32864DD2C1BF}"/>
              </a:ext>
            </a:extLst>
          </p:cNvPr>
          <p:cNvSpPr txBox="1"/>
          <p:nvPr/>
        </p:nvSpPr>
        <p:spPr>
          <a:xfrm>
            <a:off x="5058611" y="3881169"/>
            <a:ext cx="2326161" cy="682944"/>
          </a:xfrm>
          <a:prstGeom prst="rect">
            <a:avLst/>
          </a:prstGeom>
          <a:noFill/>
        </p:spPr>
        <p:txBody>
          <a:bodyPr wrap="square" rtlCol="0">
            <a:spAutoFit/>
          </a:bodyPr>
          <a:lstStyle/>
          <a:p>
            <a:pPr algn="just">
              <a:lnSpc>
                <a:spcPts val="2500"/>
              </a:lnSpc>
            </a:pPr>
            <a:r>
              <a:rPr lang="ja-JP" altLang="en-US" sz="1600" b="1" dirty="0">
                <a:latin typeface="BIZ UDP明朝 Medium" pitchFamily="18" charset="-128"/>
                <a:ea typeface="BIZ UDP明朝 Medium" pitchFamily="18" charset="-128"/>
              </a:rPr>
              <a:t>今まで約</a:t>
            </a:r>
            <a:r>
              <a:rPr lang="ja-JP" altLang="en-US" sz="1600" b="1" dirty="0">
                <a:solidFill>
                  <a:srgbClr val="C00000"/>
                </a:solidFill>
                <a:latin typeface="BIZ UDP明朝 Medium" pitchFamily="18" charset="-128"/>
                <a:ea typeface="BIZ UDP明朝 Medium" pitchFamily="18" charset="-128"/>
              </a:rPr>
              <a:t>１０４人</a:t>
            </a:r>
            <a:r>
              <a:rPr lang="ja-JP" altLang="en-US" sz="1600" b="1" dirty="0">
                <a:latin typeface="BIZ UDP明朝 Medium" pitchFamily="18" charset="-128"/>
                <a:ea typeface="BIZ UDP明朝 Medium" pitchFamily="18" charset="-128"/>
              </a:rPr>
              <a:t>に支援しています。</a:t>
            </a:r>
            <a:endParaRPr lang="zh-CN" altLang="en-US" sz="1600" b="1" dirty="0">
              <a:latin typeface="BIZ UDP明朝 Medium" pitchFamily="18" charset="-128"/>
              <a:ea typeface="BIZ UDP明朝 Medium" pitchFamily="18" charset="-128"/>
            </a:endParaRPr>
          </a:p>
        </p:txBody>
      </p:sp>
      <p:sp>
        <p:nvSpPr>
          <p:cNvPr id="39" name="文本框 67">
            <a:extLst>
              <a:ext uri="{FF2B5EF4-FFF2-40B4-BE49-F238E27FC236}">
                <a16:creationId xmlns:a16="http://schemas.microsoft.com/office/drawing/2014/main" id="{726C2FB3-B0AD-4490-8DB5-665481069852}"/>
              </a:ext>
            </a:extLst>
          </p:cNvPr>
          <p:cNvSpPr txBox="1"/>
          <p:nvPr/>
        </p:nvSpPr>
        <p:spPr>
          <a:xfrm>
            <a:off x="7511525" y="1224964"/>
            <a:ext cx="2687205" cy="369717"/>
          </a:xfrm>
          <a:prstGeom prst="rect">
            <a:avLst/>
          </a:prstGeom>
          <a:noFill/>
        </p:spPr>
        <p:txBody>
          <a:bodyPr wrap="square" rtlCol="0">
            <a:spAutoFit/>
          </a:bodyPr>
          <a:lstStyle/>
          <a:p>
            <a:pPr algn="just">
              <a:lnSpc>
                <a:spcPts val="2500"/>
              </a:lnSpc>
            </a:pPr>
            <a:r>
              <a:rPr lang="en-US" altLang="ja-JP" sz="2000" b="1" dirty="0">
                <a:solidFill>
                  <a:srgbClr val="0070C0"/>
                </a:solidFill>
                <a:latin typeface="BIZ UDP明朝 Medium" pitchFamily="18" charset="-128"/>
                <a:ea typeface="BIZ UDP明朝 Medium" pitchFamily="18" charset="-128"/>
              </a:rPr>
              <a:t>2020</a:t>
            </a:r>
            <a:r>
              <a:rPr lang="ja-JP" altLang="en-US" sz="2000" b="1" dirty="0">
                <a:solidFill>
                  <a:srgbClr val="0070C0"/>
                </a:solidFill>
                <a:latin typeface="BIZ UDP明朝 Medium" pitchFamily="18" charset="-128"/>
                <a:ea typeface="BIZ UDP明朝 Medium" pitchFamily="18" charset="-128"/>
              </a:rPr>
              <a:t>年</a:t>
            </a:r>
            <a:r>
              <a:rPr lang="en-US" altLang="ja-JP" sz="2000" b="1" dirty="0">
                <a:solidFill>
                  <a:srgbClr val="0070C0"/>
                </a:solidFill>
                <a:latin typeface="BIZ UDP明朝 Medium" pitchFamily="18" charset="-128"/>
                <a:ea typeface="BIZ UDP明朝 Medium" pitchFamily="18" charset="-128"/>
              </a:rPr>
              <a:t>9</a:t>
            </a:r>
            <a:r>
              <a:rPr lang="ja-JP" altLang="en-US" sz="2000" b="1" dirty="0">
                <a:solidFill>
                  <a:srgbClr val="0070C0"/>
                </a:solidFill>
                <a:latin typeface="BIZ UDP明朝 Medium" pitchFamily="18" charset="-128"/>
                <a:ea typeface="BIZ UDP明朝 Medium" pitchFamily="18" charset="-128"/>
              </a:rPr>
              <a:t>月から</a:t>
            </a:r>
            <a:endParaRPr lang="zh-CN" altLang="en-US" sz="2000" b="1" dirty="0">
              <a:solidFill>
                <a:srgbClr val="0070C0"/>
              </a:solidFill>
              <a:latin typeface="BIZ UDP明朝 Medium" pitchFamily="18" charset="-128"/>
              <a:ea typeface="BIZ UDP明朝 Medium" pitchFamily="18" charset="-128"/>
            </a:endParaRPr>
          </a:p>
        </p:txBody>
      </p:sp>
      <p:sp>
        <p:nvSpPr>
          <p:cNvPr id="40" name="文本框 68">
            <a:extLst>
              <a:ext uri="{FF2B5EF4-FFF2-40B4-BE49-F238E27FC236}">
                <a16:creationId xmlns:a16="http://schemas.microsoft.com/office/drawing/2014/main" id="{81DA960D-41DB-45E6-9FD2-D0DA8AEFEF58}"/>
              </a:ext>
            </a:extLst>
          </p:cNvPr>
          <p:cNvSpPr txBox="1"/>
          <p:nvPr/>
        </p:nvSpPr>
        <p:spPr>
          <a:xfrm>
            <a:off x="7511525" y="1602426"/>
            <a:ext cx="2326161" cy="682944"/>
          </a:xfrm>
          <a:prstGeom prst="rect">
            <a:avLst/>
          </a:prstGeom>
          <a:noFill/>
        </p:spPr>
        <p:txBody>
          <a:bodyPr wrap="square" rtlCol="0">
            <a:spAutoFit/>
          </a:bodyPr>
          <a:lstStyle/>
          <a:p>
            <a:pPr algn="just">
              <a:lnSpc>
                <a:spcPts val="2500"/>
              </a:lnSpc>
            </a:pPr>
            <a:r>
              <a:rPr lang="ja-JP" altLang="en-US" sz="1600" b="1" dirty="0">
                <a:latin typeface="BIZ UDP明朝 Medium" pitchFamily="18" charset="-128"/>
                <a:ea typeface="BIZ UDP明朝 Medium" pitchFamily="18" charset="-128"/>
              </a:rPr>
              <a:t>今まで約</a:t>
            </a:r>
            <a:r>
              <a:rPr lang="en-US" altLang="ja-JP" sz="1600" b="1" dirty="0">
                <a:solidFill>
                  <a:srgbClr val="C00000"/>
                </a:solidFill>
                <a:latin typeface="BIZ UDP明朝 Medium" pitchFamily="18" charset="-128"/>
                <a:ea typeface="BIZ UDP明朝 Medium" pitchFamily="18" charset="-128"/>
              </a:rPr>
              <a:t>57</a:t>
            </a:r>
            <a:r>
              <a:rPr lang="ja-JP" altLang="en-US" sz="1600" b="1" dirty="0">
                <a:solidFill>
                  <a:srgbClr val="C00000"/>
                </a:solidFill>
                <a:latin typeface="BIZ UDP明朝 Medium" pitchFamily="18" charset="-128"/>
                <a:ea typeface="BIZ UDP明朝 Medium" pitchFamily="18" charset="-128"/>
              </a:rPr>
              <a:t>人</a:t>
            </a:r>
            <a:r>
              <a:rPr lang="ja-JP" altLang="en-US" sz="1600" b="1" dirty="0">
                <a:latin typeface="BIZ UDP明朝 Medium" pitchFamily="18" charset="-128"/>
                <a:ea typeface="BIZ UDP明朝 Medium" pitchFamily="18" charset="-128"/>
              </a:rPr>
              <a:t>に支援しています。</a:t>
            </a:r>
            <a:endParaRPr lang="zh-CN" altLang="en-US" sz="1600" b="1" dirty="0">
              <a:latin typeface="BIZ UDP明朝 Medium" pitchFamily="18" charset="-128"/>
              <a:ea typeface="BIZ UDP明朝 Medium" pitchFamily="18" charset="-128"/>
            </a:endParaRPr>
          </a:p>
        </p:txBody>
      </p:sp>
      <p:sp>
        <p:nvSpPr>
          <p:cNvPr id="41" name="Title 18">
            <a:extLst>
              <a:ext uri="{FF2B5EF4-FFF2-40B4-BE49-F238E27FC236}">
                <a16:creationId xmlns:a16="http://schemas.microsoft.com/office/drawing/2014/main" id="{0AB062BE-4D82-4285-B2A2-C7B5F371F100}"/>
              </a:ext>
            </a:extLst>
          </p:cNvPr>
          <p:cNvSpPr txBox="1">
            <a:spLocks/>
          </p:cNvSpPr>
          <p:nvPr/>
        </p:nvSpPr>
        <p:spPr>
          <a:xfrm>
            <a:off x="930331" y="5003376"/>
            <a:ext cx="8098567" cy="115624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ct val="150000"/>
              </a:lnSpc>
            </a:pPr>
            <a:r>
              <a:rPr lang="en-US" altLang="ja-JP" sz="2400" b="1" dirty="0">
                <a:solidFill>
                  <a:srgbClr val="FF0000"/>
                </a:solidFill>
                <a:latin typeface="BIZ UDP明朝 Medium" pitchFamily="18" charset="-128"/>
                <a:ea typeface="BIZ UDP明朝 Medium" pitchFamily="18" charset="-128"/>
                <a:cs typeface="Times New Roman" panose="02020603050405020304" pitchFamily="18" charset="0"/>
              </a:rPr>
              <a:t>2068</a:t>
            </a:r>
            <a:r>
              <a:rPr lang="ja-JP" altLang="en-US" sz="2400" b="1" dirty="0">
                <a:solidFill>
                  <a:srgbClr val="FF0000"/>
                </a:solidFill>
                <a:latin typeface="BIZ UDP明朝 Medium" pitchFamily="18" charset="-128"/>
                <a:ea typeface="BIZ UDP明朝 Medium" pitchFamily="18" charset="-128"/>
                <a:cs typeface="Times New Roman" panose="02020603050405020304" pitchFamily="18" charset="0"/>
              </a:rPr>
              <a:t>人に</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帰国のために支援しています。</a:t>
            </a: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pPr>
              <a:lnSpc>
                <a:spcPct val="150000"/>
              </a:lnSpc>
            </a:pP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その中、</a:t>
            </a:r>
            <a:r>
              <a:rPr lang="en-US" altLang="ja-JP" sz="2400" b="1" dirty="0">
                <a:solidFill>
                  <a:srgbClr val="FF0000"/>
                </a:solidFill>
                <a:latin typeface="BIZ UDP明朝 Medium" pitchFamily="18" charset="-128"/>
                <a:ea typeface="BIZ UDP明朝 Medium" pitchFamily="18" charset="-128"/>
                <a:cs typeface="Times New Roman" panose="02020603050405020304" pitchFamily="18" charset="0"/>
              </a:rPr>
              <a:t>107</a:t>
            </a:r>
            <a:r>
              <a:rPr lang="ja-JP" altLang="en-US" sz="2400" b="1" dirty="0">
                <a:solidFill>
                  <a:srgbClr val="FF0000"/>
                </a:solidFill>
                <a:latin typeface="BIZ UDP明朝 Medium" pitchFamily="18" charset="-128"/>
                <a:ea typeface="BIZ UDP明朝 Medium" pitchFamily="18" charset="-128"/>
                <a:cs typeface="Times New Roman" panose="02020603050405020304" pitchFamily="18" charset="0"/>
              </a:rPr>
              <a:t>人</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が妊娠者。</a:t>
            </a:r>
            <a:endParaRPr lang="en-US" sz="2400" b="1" dirty="0">
              <a:solidFill>
                <a:schemeClr val="tx1"/>
              </a:solidFill>
              <a:latin typeface="BIZ UDP明朝 Medium" pitchFamily="18" charset="-128"/>
              <a:ea typeface="BIZ UDP明朝 Medium" pitchFamily="18"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81579539-C8B9-442F-B2D6-03ECDF1962B5}"/>
              </a:ext>
            </a:extLst>
          </p:cNvPr>
          <p:cNvSpPr txBox="1"/>
          <p:nvPr/>
        </p:nvSpPr>
        <p:spPr>
          <a:xfrm>
            <a:off x="303417" y="368502"/>
            <a:ext cx="9134198" cy="523220"/>
          </a:xfrm>
          <a:prstGeom prst="rect">
            <a:avLst/>
          </a:prstGeom>
          <a:noFill/>
        </p:spPr>
        <p:txBody>
          <a:bodyPr wrap="square">
            <a:spAutoFit/>
          </a:bodyPr>
          <a:lstStyle/>
          <a:p>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4.</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2800" b="1" dirty="0">
                <a:solidFill>
                  <a:schemeClr val="tx1"/>
                </a:solidFill>
                <a:latin typeface="BIZ UDP明朝 Medium" pitchFamily="18" charset="-128"/>
                <a:ea typeface="BIZ UDP明朝 Medium" pitchFamily="18" charset="-128"/>
              </a:rPr>
              <a:t>帰国までの住居の提供</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」という保護支援</a:t>
            </a:r>
            <a:endParaRPr lang="ja-JP" altLang="en-US" sz="2800" dirty="0">
              <a:latin typeface="BIZ UDP明朝 Medium" pitchFamily="18" charset="-128"/>
              <a:ea typeface="BIZ UDP明朝 Medium" pitchFamily="18" charset="-128"/>
            </a:endParaRPr>
          </a:p>
        </p:txBody>
      </p:sp>
    </p:spTree>
    <p:extLst>
      <p:ext uri="{BB962C8B-B14F-4D97-AF65-F5344CB8AC3E}">
        <p14:creationId xmlns:p14="http://schemas.microsoft.com/office/powerpoint/2010/main" val="197576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4"/>
                                        </p:tgtEl>
                                        <p:attrNameLst>
                                          <p:attrName>ppt_y</p:attrName>
                                        </p:attrNameLst>
                                      </p:cBhvr>
                                      <p:tavLst>
                                        <p:tav tm="0">
                                          <p:val>
                                            <p:strVal val="#ppt_y"/>
                                          </p:val>
                                        </p:tav>
                                        <p:tav tm="100000">
                                          <p:val>
                                            <p:strVal val="#ppt_y"/>
                                          </p:val>
                                        </p:tav>
                                      </p:tavLst>
                                    </p:anim>
                                    <p:anim calcmode="lin" valueType="num">
                                      <p:cBhvr>
                                        <p:cTn id="1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4"/>
                                        </p:tgtEl>
                                      </p:cBhvr>
                                    </p:animEffect>
                                  </p:childTnLst>
                                </p:cTn>
                              </p:par>
                            </p:childTnLst>
                          </p:cTn>
                        </p:par>
                        <p:par>
                          <p:cTn id="15" fill="hold">
                            <p:stCondLst>
                              <p:cond delay="9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5"/>
                                        </p:tgtEl>
                                        <p:attrNameLst>
                                          <p:attrName>ppt_y</p:attrName>
                                        </p:attrNameLst>
                                      </p:cBhvr>
                                      <p:tavLst>
                                        <p:tav tm="0">
                                          <p:val>
                                            <p:strVal val="#ppt_y"/>
                                          </p:val>
                                        </p:tav>
                                        <p:tav tm="100000">
                                          <p:val>
                                            <p:strVal val="#ppt_y"/>
                                          </p:val>
                                        </p:tav>
                                      </p:tavLst>
                                    </p:anim>
                                    <p:anim calcmode="lin" valueType="num">
                                      <p:cBhvr>
                                        <p:cTn id="20"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5"/>
                                        </p:tgtEl>
                                      </p:cBhvr>
                                    </p:animEffect>
                                  </p:childTnLst>
                                </p:cTn>
                              </p:par>
                            </p:childTnLst>
                          </p:cTn>
                        </p:par>
                        <p:par>
                          <p:cTn id="23" fill="hold">
                            <p:stCondLst>
                              <p:cond delay="22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6"/>
                                        </p:tgtEl>
                                        <p:attrNameLst>
                                          <p:attrName>ppt_y</p:attrName>
                                        </p:attrNameLst>
                                      </p:cBhvr>
                                      <p:tavLst>
                                        <p:tav tm="0">
                                          <p:val>
                                            <p:strVal val="#ppt_y"/>
                                          </p:val>
                                        </p:tav>
                                        <p:tav tm="100000">
                                          <p:val>
                                            <p:strVal val="#ppt_y"/>
                                          </p:val>
                                        </p:tav>
                                      </p:tavLst>
                                    </p:anim>
                                    <p:anim calcmode="lin" valueType="num">
                                      <p:cBhvr>
                                        <p:cTn id="28"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6"/>
                                        </p:tgtEl>
                                      </p:cBhvr>
                                    </p:animEffect>
                                  </p:childTnLst>
                                </p:cTn>
                              </p:par>
                            </p:childTnLst>
                          </p:cTn>
                        </p:par>
                        <p:par>
                          <p:cTn id="31" fill="hold">
                            <p:stCondLst>
                              <p:cond delay="31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7"/>
                                        </p:tgtEl>
                                        <p:attrNameLst>
                                          <p:attrName>ppt_y</p:attrName>
                                        </p:attrNameLst>
                                      </p:cBhvr>
                                      <p:tavLst>
                                        <p:tav tm="0">
                                          <p:val>
                                            <p:strVal val="#ppt_y"/>
                                          </p:val>
                                        </p:tav>
                                        <p:tav tm="100000">
                                          <p:val>
                                            <p:strVal val="#ppt_y"/>
                                          </p:val>
                                        </p:tav>
                                      </p:tavLst>
                                    </p:anim>
                                    <p:anim calcmode="lin" valueType="num">
                                      <p:cBhvr>
                                        <p:cTn id="3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7"/>
                                        </p:tgtEl>
                                      </p:cBhvr>
                                    </p:animEffect>
                                  </p:childTnLst>
                                </p:cTn>
                              </p:par>
                            </p:childTnLst>
                          </p:cTn>
                        </p:par>
                        <p:par>
                          <p:cTn id="39" fill="hold">
                            <p:stCondLst>
                              <p:cond delay="44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7"/>
                                        </p:tgtEl>
                                        <p:attrNameLst>
                                          <p:attrName>ppt_y</p:attrName>
                                        </p:attrNameLst>
                                      </p:cBhvr>
                                      <p:tavLst>
                                        <p:tav tm="0">
                                          <p:val>
                                            <p:strVal val="#ppt_y"/>
                                          </p:val>
                                        </p:tav>
                                        <p:tav tm="100000">
                                          <p:val>
                                            <p:strVal val="#ppt_y"/>
                                          </p:val>
                                        </p:tav>
                                      </p:tavLst>
                                    </p:anim>
                                    <p:anim calcmode="lin" valueType="num">
                                      <p:cBhvr>
                                        <p:cTn id="4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7"/>
                                        </p:tgtEl>
                                      </p:cBhvr>
                                    </p:animEffect>
                                  </p:childTnLst>
                                </p:cTn>
                              </p:par>
                            </p:childTnLst>
                          </p:cTn>
                        </p:par>
                        <p:par>
                          <p:cTn id="47" fill="hold">
                            <p:stCondLst>
                              <p:cond delay="53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38"/>
                                        </p:tgtEl>
                                        <p:attrNameLst>
                                          <p:attrName>ppt_y</p:attrName>
                                        </p:attrNameLst>
                                      </p:cBhvr>
                                      <p:tavLst>
                                        <p:tav tm="0">
                                          <p:val>
                                            <p:strVal val="#ppt_y"/>
                                          </p:val>
                                        </p:tav>
                                        <p:tav tm="100000">
                                          <p:val>
                                            <p:strVal val="#ppt_y"/>
                                          </p:val>
                                        </p:tav>
                                      </p:tavLst>
                                    </p:anim>
                                    <p:anim calcmode="lin" valueType="num">
                                      <p:cBhvr>
                                        <p:cTn id="52"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38"/>
                                        </p:tgtEl>
                                      </p:cBhvr>
                                    </p:animEffect>
                                  </p:childTnLst>
                                </p:cTn>
                              </p:par>
                            </p:childTnLst>
                          </p:cTn>
                        </p:par>
                        <p:par>
                          <p:cTn id="55" fill="hold">
                            <p:stCondLst>
                              <p:cond delay="66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9"/>
                                        </p:tgtEl>
                                        <p:attrNameLst>
                                          <p:attrName>ppt_y</p:attrName>
                                        </p:attrNameLst>
                                      </p:cBhvr>
                                      <p:tavLst>
                                        <p:tav tm="0">
                                          <p:val>
                                            <p:strVal val="#ppt_y"/>
                                          </p:val>
                                        </p:tav>
                                        <p:tav tm="100000">
                                          <p:val>
                                            <p:strVal val="#ppt_y"/>
                                          </p:val>
                                        </p:tav>
                                      </p:tavLst>
                                    </p:anim>
                                    <p:anim calcmode="lin" valueType="num">
                                      <p:cBhvr>
                                        <p:cTn id="6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9"/>
                                        </p:tgtEl>
                                      </p:cBhvr>
                                    </p:animEffect>
                                  </p:childTnLst>
                                </p:cTn>
                              </p:par>
                            </p:childTnLst>
                          </p:cTn>
                        </p:par>
                        <p:par>
                          <p:cTn id="63" fill="hold">
                            <p:stCondLst>
                              <p:cond delay="7500"/>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40"/>
                                        </p:tgtEl>
                                        <p:attrNameLst>
                                          <p:attrName>style.visibility</p:attrName>
                                        </p:attrNameLst>
                                      </p:cBhvr>
                                      <p:to>
                                        <p:strVal val="visible"/>
                                      </p:to>
                                    </p:set>
                                    <p:anim calcmode="lin" valueType="num">
                                      <p:cBhvr>
                                        <p:cTn id="66"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40"/>
                                        </p:tgtEl>
                                        <p:attrNameLst>
                                          <p:attrName>ppt_y</p:attrName>
                                        </p:attrNameLst>
                                      </p:cBhvr>
                                      <p:tavLst>
                                        <p:tav tm="0">
                                          <p:val>
                                            <p:strVal val="#ppt_y"/>
                                          </p:val>
                                        </p:tav>
                                        <p:tav tm="100000">
                                          <p:val>
                                            <p:strVal val="#ppt_y"/>
                                          </p:val>
                                        </p:tav>
                                      </p:tavLst>
                                    </p:anim>
                                    <p:anim calcmode="lin" valueType="num">
                                      <p:cBhvr>
                                        <p:cTn id="68"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965860-77BA-4AE8-A134-6BB359A4EB6A}"/>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16</a:t>
            </a:fld>
            <a:endParaRPr lang="en-GB" dirty="0">
              <a:latin typeface="BIZ UDP明朝 Medium" pitchFamily="18" charset="-128"/>
              <a:ea typeface="BIZ UDP明朝 Medium" pitchFamily="18" charset="-128"/>
            </a:endParaRPr>
          </a:p>
        </p:txBody>
      </p:sp>
      <p:pic>
        <p:nvPicPr>
          <p:cNvPr id="20" name="Picture 19">
            <a:extLst>
              <a:ext uri="{FF2B5EF4-FFF2-40B4-BE49-F238E27FC236}">
                <a16:creationId xmlns:a16="http://schemas.microsoft.com/office/drawing/2014/main" id="{49817518-6DAA-4FAF-8E48-EDBE0CD8E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436" y="6041362"/>
            <a:ext cx="1306621" cy="816638"/>
          </a:xfrm>
          <a:prstGeom prst="rect">
            <a:avLst/>
          </a:prstGeom>
        </p:spPr>
      </p:pic>
      <p:pic>
        <p:nvPicPr>
          <p:cNvPr id="21" name="Picture 5">
            <a:extLst>
              <a:ext uri="{FF2B5EF4-FFF2-40B4-BE49-F238E27FC236}">
                <a16:creationId xmlns:a16="http://schemas.microsoft.com/office/drawing/2014/main" id="{FC2B678B-1165-417C-BA28-4F371CCDB4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45" y="722046"/>
            <a:ext cx="4333760" cy="2250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0" name="文本框 36">
            <a:extLst>
              <a:ext uri="{FF2B5EF4-FFF2-40B4-BE49-F238E27FC236}">
                <a16:creationId xmlns:a16="http://schemas.microsoft.com/office/drawing/2014/main" id="{830C0FF7-9D8A-4625-A6CC-431755C8BDEE}"/>
              </a:ext>
            </a:extLst>
          </p:cNvPr>
          <p:cNvSpPr txBox="1"/>
          <p:nvPr/>
        </p:nvSpPr>
        <p:spPr>
          <a:xfrm>
            <a:off x="125945" y="3081161"/>
            <a:ext cx="4718659" cy="341376"/>
          </a:xfrm>
          <a:prstGeom prst="rect">
            <a:avLst/>
          </a:prstGeom>
          <a:noFill/>
        </p:spPr>
        <p:txBody>
          <a:bodyPr wrap="square" rtlCol="0">
            <a:spAutoFit/>
          </a:bodyPr>
          <a:lstStyle/>
          <a:p>
            <a:pPr>
              <a:lnSpc>
                <a:spcPct val="150000"/>
              </a:lnSpc>
            </a:pPr>
            <a:r>
              <a:rPr lang="en-US" altLang="ja-JP" sz="1300" b="1" dirty="0">
                <a:latin typeface="BIZ UDP明朝 Medium" pitchFamily="18" charset="-128"/>
                <a:ea typeface="BIZ UDP明朝 Medium" pitchFamily="18" charset="-128"/>
              </a:rPr>
              <a:t>VU HONG NAM</a:t>
            </a:r>
            <a:r>
              <a:rPr lang="ja-JP" altLang="en-US" sz="1300" b="1" dirty="0">
                <a:latin typeface="BIZ UDP明朝 Medium" pitchFamily="18" charset="-128"/>
                <a:ea typeface="BIZ UDP明朝 Medium" pitchFamily="18" charset="-128"/>
              </a:rPr>
              <a:t>大使と一緒に救援ビルを探すために調査する</a:t>
            </a:r>
            <a:endParaRPr lang="zh-CN" altLang="en-US" sz="1300" b="1" dirty="0">
              <a:latin typeface="BIZ UDP明朝 Medium" pitchFamily="18" charset="-128"/>
              <a:ea typeface="BIZ UDP明朝 Medium" pitchFamily="18" charset="-128"/>
            </a:endParaRPr>
          </a:p>
        </p:txBody>
      </p:sp>
      <p:pic>
        <p:nvPicPr>
          <p:cNvPr id="31" name="Picture 8">
            <a:extLst>
              <a:ext uri="{FF2B5EF4-FFF2-40B4-BE49-F238E27FC236}">
                <a16:creationId xmlns:a16="http://schemas.microsoft.com/office/drawing/2014/main" id="{D1A3821F-52DB-4D93-951B-E9B7CF7CE3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035" y="746604"/>
            <a:ext cx="4333760" cy="22255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5" name="Picture 5">
            <a:extLst>
              <a:ext uri="{FF2B5EF4-FFF2-40B4-BE49-F238E27FC236}">
                <a16:creationId xmlns:a16="http://schemas.microsoft.com/office/drawing/2014/main" id="{B1415A1F-3D42-40B1-9E16-EACBF0EDE7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1566" y="3693391"/>
            <a:ext cx="2500938" cy="2313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6" name="Picture 13">
            <a:extLst>
              <a:ext uri="{FF2B5EF4-FFF2-40B4-BE49-F238E27FC236}">
                <a16:creationId xmlns:a16="http://schemas.microsoft.com/office/drawing/2014/main" id="{85C50C48-3244-4487-8B06-45574F7110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915" y="3633463"/>
            <a:ext cx="2620322" cy="23012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7" name="Picture 4">
            <a:extLst>
              <a:ext uri="{FF2B5EF4-FFF2-40B4-BE49-F238E27FC236}">
                <a16:creationId xmlns:a16="http://schemas.microsoft.com/office/drawing/2014/main" id="{9A6F5A6A-3685-4B1D-8B0F-88B2984598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31" y="3693390"/>
            <a:ext cx="3116221" cy="23138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5" name="テキスト ボックス 44">
            <a:extLst>
              <a:ext uri="{FF2B5EF4-FFF2-40B4-BE49-F238E27FC236}">
                <a16:creationId xmlns:a16="http://schemas.microsoft.com/office/drawing/2014/main" id="{C81BE85B-F8E3-4D32-BAE9-0564189E03C4}"/>
              </a:ext>
            </a:extLst>
          </p:cNvPr>
          <p:cNvSpPr txBox="1"/>
          <p:nvPr/>
        </p:nvSpPr>
        <p:spPr>
          <a:xfrm>
            <a:off x="2781405" y="6278124"/>
            <a:ext cx="2620322" cy="358624"/>
          </a:xfrm>
          <a:prstGeom prst="rect">
            <a:avLst/>
          </a:prstGeom>
          <a:noFill/>
        </p:spPr>
        <p:txBody>
          <a:bodyPr wrap="square">
            <a:spAutoFit/>
          </a:bodyPr>
          <a:lstStyle/>
          <a:p>
            <a:pPr algn="just">
              <a:lnSpc>
                <a:spcPts val="2500"/>
              </a:lnSpc>
            </a:pPr>
            <a:r>
              <a:rPr lang="ja-JP" altLang="en-US" sz="1400" b="1" dirty="0">
                <a:solidFill>
                  <a:srgbClr val="C00000"/>
                </a:solidFill>
                <a:latin typeface="BIZ UDP明朝 Medium" pitchFamily="18" charset="-128"/>
                <a:ea typeface="BIZ UDP明朝 Medium" pitchFamily="18" charset="-128"/>
              </a:rPr>
              <a:t>千葉県の</a:t>
            </a:r>
            <a:r>
              <a:rPr lang="ja-JP" altLang="en-US" sz="1400" b="1" dirty="0">
                <a:solidFill>
                  <a:schemeClr val="accent2">
                    <a:lumMod val="50000"/>
                  </a:schemeClr>
                </a:solidFill>
                <a:latin typeface="BIZ UDP明朝 Medium" pitchFamily="18" charset="-128"/>
                <a:ea typeface="BIZ UDP明朝 Medium" pitchFamily="18" charset="-128"/>
              </a:rPr>
              <a:t>住居の提供活動</a:t>
            </a:r>
            <a:endParaRPr lang="zh-CN" altLang="en-US" sz="1400" b="1" dirty="0">
              <a:solidFill>
                <a:srgbClr val="C00000"/>
              </a:solidFill>
              <a:latin typeface="BIZ UDP明朝 Medium" pitchFamily="18" charset="-128"/>
              <a:ea typeface="BIZ UDP明朝 Medium" pitchFamily="18" charset="-128"/>
            </a:endParaRPr>
          </a:p>
        </p:txBody>
      </p:sp>
      <p:sp>
        <p:nvSpPr>
          <p:cNvPr id="46" name="テキスト ボックス 45">
            <a:extLst>
              <a:ext uri="{FF2B5EF4-FFF2-40B4-BE49-F238E27FC236}">
                <a16:creationId xmlns:a16="http://schemas.microsoft.com/office/drawing/2014/main" id="{80FF9A34-B03A-453F-8AAF-DD964C323564}"/>
              </a:ext>
            </a:extLst>
          </p:cNvPr>
          <p:cNvSpPr txBox="1"/>
          <p:nvPr/>
        </p:nvSpPr>
        <p:spPr>
          <a:xfrm>
            <a:off x="7748441" y="6091057"/>
            <a:ext cx="2620322" cy="358624"/>
          </a:xfrm>
          <a:prstGeom prst="rect">
            <a:avLst/>
          </a:prstGeom>
          <a:noFill/>
        </p:spPr>
        <p:txBody>
          <a:bodyPr wrap="square">
            <a:spAutoFit/>
          </a:bodyPr>
          <a:lstStyle/>
          <a:p>
            <a:pPr algn="just">
              <a:lnSpc>
                <a:spcPts val="2500"/>
              </a:lnSpc>
            </a:pPr>
            <a:r>
              <a:rPr lang="ja-JP" altLang="en-US" sz="1400" b="1" dirty="0">
                <a:solidFill>
                  <a:srgbClr val="C00000"/>
                </a:solidFill>
                <a:latin typeface="BIZ UDP明朝 Medium" pitchFamily="18" charset="-128"/>
                <a:ea typeface="BIZ UDP明朝 Medium" pitchFamily="18" charset="-128"/>
              </a:rPr>
              <a:t>東京都の</a:t>
            </a:r>
            <a:r>
              <a:rPr lang="ja-JP" altLang="en-US" sz="1400" b="1" dirty="0">
                <a:solidFill>
                  <a:schemeClr val="accent2">
                    <a:lumMod val="50000"/>
                  </a:schemeClr>
                </a:solidFill>
                <a:latin typeface="BIZ UDP明朝 Medium" pitchFamily="18" charset="-128"/>
                <a:ea typeface="BIZ UDP明朝 Medium" pitchFamily="18" charset="-128"/>
              </a:rPr>
              <a:t>住居の提供活動</a:t>
            </a:r>
            <a:endParaRPr lang="zh-CN" altLang="en-US" sz="1400" b="1" dirty="0">
              <a:solidFill>
                <a:srgbClr val="C00000"/>
              </a:solidFill>
              <a:latin typeface="BIZ UDP明朝 Medium" pitchFamily="18" charset="-128"/>
              <a:ea typeface="BIZ UDP明朝 Medium" pitchFamily="18" charset="-128"/>
            </a:endParaRPr>
          </a:p>
        </p:txBody>
      </p:sp>
      <p:sp>
        <p:nvSpPr>
          <p:cNvPr id="26" name="テキスト ボックス 25">
            <a:extLst>
              <a:ext uri="{FF2B5EF4-FFF2-40B4-BE49-F238E27FC236}">
                <a16:creationId xmlns:a16="http://schemas.microsoft.com/office/drawing/2014/main" id="{E3BA273E-C3B8-43C8-8C21-D5456F73153C}"/>
              </a:ext>
            </a:extLst>
          </p:cNvPr>
          <p:cNvSpPr txBox="1"/>
          <p:nvPr/>
        </p:nvSpPr>
        <p:spPr>
          <a:xfrm>
            <a:off x="195340" y="127094"/>
            <a:ext cx="6295936" cy="369332"/>
          </a:xfrm>
          <a:prstGeom prst="rect">
            <a:avLst/>
          </a:prstGeom>
          <a:noFill/>
        </p:spPr>
        <p:txBody>
          <a:bodyPr wrap="square">
            <a:spAutoFit/>
          </a:bodyPr>
          <a:lstStyle/>
          <a:p>
            <a:r>
              <a:rPr lang="en-US" altLang="ja-JP" sz="1800" b="1" dirty="0">
                <a:solidFill>
                  <a:schemeClr val="tx1"/>
                </a:solidFill>
                <a:latin typeface="BIZ UDP明朝 Medium" pitchFamily="18" charset="-128"/>
                <a:ea typeface="BIZ UDP明朝 Medium" pitchFamily="18" charset="-128"/>
                <a:cs typeface="Times New Roman" panose="02020603050405020304" pitchFamily="18" charset="0"/>
              </a:rPr>
              <a:t>4.</a:t>
            </a:r>
            <a:r>
              <a:rPr lang="ja-JP" altLang="en-US" sz="18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1800" b="1" dirty="0">
                <a:solidFill>
                  <a:schemeClr val="tx1"/>
                </a:solidFill>
                <a:latin typeface="BIZ UDP明朝 Medium" pitchFamily="18" charset="-128"/>
                <a:ea typeface="BIZ UDP明朝 Medium" pitchFamily="18" charset="-128"/>
              </a:rPr>
              <a:t>帰国までの住居の提供</a:t>
            </a:r>
            <a:r>
              <a:rPr lang="ja-JP" altLang="en-US" sz="1800" b="1" dirty="0">
                <a:solidFill>
                  <a:schemeClr val="tx1"/>
                </a:solidFill>
                <a:latin typeface="BIZ UDP明朝 Medium" pitchFamily="18" charset="-128"/>
                <a:ea typeface="BIZ UDP明朝 Medium" pitchFamily="18" charset="-128"/>
                <a:cs typeface="Times New Roman" panose="02020603050405020304" pitchFamily="18" charset="0"/>
              </a:rPr>
              <a:t>」という保護支援</a:t>
            </a:r>
            <a:endParaRPr lang="ja-JP" altLang="en-US" dirty="0">
              <a:latin typeface="BIZ UDP明朝 Medium" pitchFamily="18" charset="-128"/>
              <a:ea typeface="BIZ UDP明朝 Medium" pitchFamily="18" charset="-128"/>
            </a:endParaRPr>
          </a:p>
        </p:txBody>
      </p:sp>
      <p:sp>
        <p:nvSpPr>
          <p:cNvPr id="27" name="テキスト ボックス 26">
            <a:extLst>
              <a:ext uri="{FF2B5EF4-FFF2-40B4-BE49-F238E27FC236}">
                <a16:creationId xmlns:a16="http://schemas.microsoft.com/office/drawing/2014/main" id="{9C3223D3-B4A8-2EBA-38CC-0EB3E7419C32}"/>
              </a:ext>
            </a:extLst>
          </p:cNvPr>
          <p:cNvSpPr txBox="1"/>
          <p:nvPr/>
        </p:nvSpPr>
        <p:spPr>
          <a:xfrm>
            <a:off x="5138381" y="3154658"/>
            <a:ext cx="6769880" cy="692497"/>
          </a:xfrm>
          <a:prstGeom prst="rect">
            <a:avLst/>
          </a:prstGeom>
          <a:noFill/>
        </p:spPr>
        <p:txBody>
          <a:bodyPr wrap="square">
            <a:spAutoFit/>
          </a:bodyPr>
          <a:lstStyle/>
          <a:p>
            <a:pPr algn="just" rtl="0">
              <a:spcBef>
                <a:spcPts val="0"/>
              </a:spcBef>
              <a:spcAft>
                <a:spcPts val="0"/>
              </a:spcAft>
            </a:pPr>
            <a:r>
              <a:rPr lang="ja-JP" altLang="en-US" sz="1300" b="1" i="0" u="none" strike="noStrike" dirty="0">
                <a:solidFill>
                  <a:srgbClr val="000000"/>
                </a:solidFill>
                <a:effectLst/>
                <a:latin typeface="BIZ UDPMincho"/>
              </a:rPr>
              <a:t>ベトナム大使館で明友日本語学校の寮を使用するための契約</a:t>
            </a:r>
            <a:endParaRPr lang="ja-JP" altLang="en-US" sz="1300" b="0" dirty="0">
              <a:effectLst/>
            </a:endParaRPr>
          </a:p>
          <a:p>
            <a:br>
              <a:rPr lang="ja-JP" altLang="en-US" sz="1300" dirty="0"/>
            </a:br>
            <a:endParaRPr lang="en-US" sz="1300" dirty="0"/>
          </a:p>
        </p:txBody>
      </p:sp>
    </p:spTree>
    <p:extLst>
      <p:ext uri="{BB962C8B-B14F-4D97-AF65-F5344CB8AC3E}">
        <p14:creationId xmlns:p14="http://schemas.microsoft.com/office/powerpoint/2010/main" val="99930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FEC0E7-8662-6F2E-DCB3-BCB748D3F14D}"/>
              </a:ext>
            </a:extLst>
          </p:cNvPr>
          <p:cNvSpPr>
            <a:spLocks noGrp="1"/>
          </p:cNvSpPr>
          <p:nvPr>
            <p:ph type="title"/>
          </p:nvPr>
        </p:nvSpPr>
        <p:spPr/>
        <p:txBody>
          <a:bodyPr/>
          <a:lstStyle/>
          <a:p>
            <a:endParaRPr lang="en-US"/>
          </a:p>
        </p:txBody>
      </p:sp>
      <p:sp>
        <p:nvSpPr>
          <p:cNvPr id="4" name="テキスト プレースホルダー 3">
            <a:extLst>
              <a:ext uri="{FF2B5EF4-FFF2-40B4-BE49-F238E27FC236}">
                <a16:creationId xmlns:a16="http://schemas.microsoft.com/office/drawing/2014/main" id="{F9995889-EA95-43F6-1C0D-0635740CC4AF}"/>
              </a:ext>
            </a:extLst>
          </p:cNvPr>
          <p:cNvSpPr>
            <a:spLocks noGrp="1"/>
          </p:cNvSpPr>
          <p:nvPr>
            <p:ph type="body" sz="half" idx="2"/>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285F12D3-7387-99EE-3BA7-117ECFC461E6}"/>
              </a:ext>
            </a:extLst>
          </p:cNvPr>
          <p:cNvSpPr>
            <a:spLocks noGrp="1"/>
          </p:cNvSpPr>
          <p:nvPr>
            <p:ph type="sldNum" sz="quarter" idx="12"/>
          </p:nvPr>
        </p:nvSpPr>
        <p:spPr/>
        <p:txBody>
          <a:bodyPr/>
          <a:lstStyle/>
          <a:p>
            <a:fld id="{0FF54DE5-C571-48E8-A5BC-B369434E2F44}" type="slidenum">
              <a:rPr lang="en-US" altLang="ja-JP" smtClean="0"/>
              <a:pPr/>
              <a:t>17</a:t>
            </a:fld>
            <a:endParaRPr lang="en-US" altLang="ja-JP"/>
          </a:p>
        </p:txBody>
      </p:sp>
      <p:pic>
        <p:nvPicPr>
          <p:cNvPr id="7" name="図 6">
            <a:extLst>
              <a:ext uri="{FF2B5EF4-FFF2-40B4-BE49-F238E27FC236}">
                <a16:creationId xmlns:a16="http://schemas.microsoft.com/office/drawing/2014/main" id="{93267C29-EB00-950B-0705-9985DE2EB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030" y="492747"/>
            <a:ext cx="2803803" cy="24179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テキスト ボックス 8">
            <a:extLst>
              <a:ext uri="{FF2B5EF4-FFF2-40B4-BE49-F238E27FC236}">
                <a16:creationId xmlns:a16="http://schemas.microsoft.com/office/drawing/2014/main" id="{12F4C784-0EB2-C979-9E61-62AEAE09251D}"/>
              </a:ext>
            </a:extLst>
          </p:cNvPr>
          <p:cNvSpPr txBox="1"/>
          <p:nvPr/>
        </p:nvSpPr>
        <p:spPr>
          <a:xfrm>
            <a:off x="312823" y="3064501"/>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台所で食事を準備する</a:t>
            </a:r>
            <a:endParaRPr lang="ja-JP" altLang="en-US" b="0" dirty="0">
              <a:effectLst/>
            </a:endParaRPr>
          </a:p>
          <a:p>
            <a:br>
              <a:rPr lang="ja-JP" altLang="en-US" dirty="0"/>
            </a:br>
            <a:endParaRPr lang="en-US" dirty="0"/>
          </a:p>
        </p:txBody>
      </p:sp>
      <p:sp>
        <p:nvSpPr>
          <p:cNvPr id="11" name="テキスト ボックス 10">
            <a:extLst>
              <a:ext uri="{FF2B5EF4-FFF2-40B4-BE49-F238E27FC236}">
                <a16:creationId xmlns:a16="http://schemas.microsoft.com/office/drawing/2014/main" id="{1E4A203E-437B-1D33-E5BC-74C845BB262E}"/>
              </a:ext>
            </a:extLst>
          </p:cNvPr>
          <p:cNvSpPr txBox="1"/>
          <p:nvPr/>
        </p:nvSpPr>
        <p:spPr>
          <a:xfrm>
            <a:off x="3052011" y="3248344"/>
            <a:ext cx="6104020" cy="369332"/>
          </a:xfrm>
          <a:prstGeom prst="rect">
            <a:avLst/>
          </a:prstGeom>
          <a:noFill/>
        </p:spPr>
        <p:txBody>
          <a:bodyPr wrap="square">
            <a:spAutoFit/>
          </a:bodyPr>
          <a:lstStyle/>
          <a:p>
            <a:r>
              <a:rPr lang="en-US" b="0">
                <a:effectLst/>
              </a:rPr>
              <a:t> </a:t>
            </a:r>
            <a:endParaRPr lang="en-US" dirty="0"/>
          </a:p>
        </p:txBody>
      </p:sp>
      <p:pic>
        <p:nvPicPr>
          <p:cNvPr id="12" name="図 11">
            <a:extLst>
              <a:ext uri="{FF2B5EF4-FFF2-40B4-BE49-F238E27FC236}">
                <a16:creationId xmlns:a16="http://schemas.microsoft.com/office/drawing/2014/main" id="{38D5B6CF-D834-6422-18D5-21B875E70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35" y="3747023"/>
            <a:ext cx="3353244" cy="26182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テキスト ボックス 13">
            <a:extLst>
              <a:ext uri="{FF2B5EF4-FFF2-40B4-BE49-F238E27FC236}">
                <a16:creationId xmlns:a16="http://schemas.microsoft.com/office/drawing/2014/main" id="{2AFB46D3-C576-FEEC-43CB-B4E7BB9AC4A9}"/>
              </a:ext>
            </a:extLst>
          </p:cNvPr>
          <p:cNvSpPr txBox="1"/>
          <p:nvPr/>
        </p:nvSpPr>
        <p:spPr>
          <a:xfrm>
            <a:off x="913211" y="6494600"/>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布団を干す背景</a:t>
            </a:r>
            <a:endParaRPr lang="ja-JP" altLang="en-US" b="0" dirty="0">
              <a:effectLst/>
            </a:endParaRPr>
          </a:p>
          <a:p>
            <a:br>
              <a:rPr lang="ja-JP" altLang="en-US" dirty="0"/>
            </a:br>
            <a:endParaRPr lang="en-US" dirty="0"/>
          </a:p>
        </p:txBody>
      </p:sp>
      <p:pic>
        <p:nvPicPr>
          <p:cNvPr id="15" name="コンテンツ プレースホルダー 14">
            <a:extLst>
              <a:ext uri="{FF2B5EF4-FFF2-40B4-BE49-F238E27FC236}">
                <a16:creationId xmlns:a16="http://schemas.microsoft.com/office/drawing/2014/main" id="{C205057A-702D-F7B1-234C-A44924151BF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26140" y="353383"/>
            <a:ext cx="3392807" cy="2524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テキスト ボックス 16">
            <a:extLst>
              <a:ext uri="{FF2B5EF4-FFF2-40B4-BE49-F238E27FC236}">
                <a16:creationId xmlns:a16="http://schemas.microsoft.com/office/drawing/2014/main" id="{557EECD1-6C7A-174B-C357-3254919D8526}"/>
              </a:ext>
            </a:extLst>
          </p:cNvPr>
          <p:cNvSpPr txBox="1"/>
          <p:nvPr/>
        </p:nvSpPr>
        <p:spPr>
          <a:xfrm>
            <a:off x="3838812" y="3002248"/>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保護する皆さんと食事をする</a:t>
            </a:r>
            <a:endParaRPr lang="ja-JP" altLang="en-US" b="0" dirty="0">
              <a:effectLst/>
            </a:endParaRPr>
          </a:p>
          <a:p>
            <a:br>
              <a:rPr lang="ja-JP" altLang="en-US" dirty="0"/>
            </a:br>
            <a:endParaRPr lang="en-US" dirty="0"/>
          </a:p>
        </p:txBody>
      </p:sp>
      <p:pic>
        <p:nvPicPr>
          <p:cNvPr id="18" name="Picture 3">
            <a:extLst>
              <a:ext uri="{FF2B5EF4-FFF2-40B4-BE49-F238E27FC236}">
                <a16:creationId xmlns:a16="http://schemas.microsoft.com/office/drawing/2014/main" id="{C0422E0D-4333-1EE1-BBE6-830BD644E3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6489" y="3526166"/>
            <a:ext cx="2386265" cy="28390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テキスト ボックス 19">
            <a:extLst>
              <a:ext uri="{FF2B5EF4-FFF2-40B4-BE49-F238E27FC236}">
                <a16:creationId xmlns:a16="http://schemas.microsoft.com/office/drawing/2014/main" id="{8DB51894-3F60-1EE0-17CC-02FF35E84607}"/>
              </a:ext>
            </a:extLst>
          </p:cNvPr>
          <p:cNvSpPr txBox="1"/>
          <p:nvPr/>
        </p:nvSpPr>
        <p:spPr>
          <a:xfrm>
            <a:off x="4832685" y="6528216"/>
            <a:ext cx="6104020" cy="923330"/>
          </a:xfrm>
          <a:prstGeom prst="rect">
            <a:avLst/>
          </a:prstGeom>
          <a:noFill/>
        </p:spPr>
        <p:txBody>
          <a:bodyPr wrap="square">
            <a:spAutoFit/>
          </a:bodyPr>
          <a:lstStyle/>
          <a:p>
            <a:pPr rtl="0">
              <a:spcBef>
                <a:spcPts val="0"/>
              </a:spcBef>
              <a:spcAft>
                <a:spcPts val="0"/>
              </a:spcAft>
            </a:pPr>
            <a:r>
              <a:rPr lang="ja-JP" altLang="en-US" sz="1800" b="0" i="0" u="none" strike="noStrike">
                <a:solidFill>
                  <a:srgbClr val="000000"/>
                </a:solidFill>
                <a:effectLst/>
                <a:latin typeface="Helvetica Neue"/>
              </a:rPr>
              <a:t>送別会</a:t>
            </a:r>
            <a:endParaRPr lang="ja-JP" altLang="en-US" b="0">
              <a:effectLst/>
            </a:endParaRPr>
          </a:p>
          <a:p>
            <a:br>
              <a:rPr lang="ja-JP" altLang="en-US"/>
            </a:br>
            <a:endParaRPr lang="en-US" dirty="0"/>
          </a:p>
        </p:txBody>
      </p:sp>
      <p:pic>
        <p:nvPicPr>
          <p:cNvPr id="21" name="図 20">
            <a:extLst>
              <a:ext uri="{FF2B5EF4-FFF2-40B4-BE49-F238E27FC236}">
                <a16:creationId xmlns:a16="http://schemas.microsoft.com/office/drawing/2014/main" id="{14E937A7-4871-2BC1-8C6C-B583F6B1FD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538" y="329784"/>
            <a:ext cx="2526536" cy="24179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テキスト ボックス 22">
            <a:extLst>
              <a:ext uri="{FF2B5EF4-FFF2-40B4-BE49-F238E27FC236}">
                <a16:creationId xmlns:a16="http://schemas.microsoft.com/office/drawing/2014/main" id="{3DA71E41-D261-61E3-3DF9-AD6CD81E1A24}"/>
              </a:ext>
            </a:extLst>
          </p:cNvPr>
          <p:cNvSpPr txBox="1"/>
          <p:nvPr/>
        </p:nvSpPr>
        <p:spPr>
          <a:xfrm>
            <a:off x="7884695" y="2949207"/>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寄付する野菜を料理に</a:t>
            </a:r>
            <a:endParaRPr lang="ja-JP" altLang="en-US" b="0" dirty="0">
              <a:effectLst/>
            </a:endParaRPr>
          </a:p>
          <a:p>
            <a:br>
              <a:rPr lang="ja-JP" altLang="en-US" dirty="0"/>
            </a:br>
            <a:endParaRPr lang="en-US" dirty="0"/>
          </a:p>
        </p:txBody>
      </p:sp>
      <p:pic>
        <p:nvPicPr>
          <p:cNvPr id="24" name="図 23">
            <a:extLst>
              <a:ext uri="{FF2B5EF4-FFF2-40B4-BE49-F238E27FC236}">
                <a16:creationId xmlns:a16="http://schemas.microsoft.com/office/drawing/2014/main" id="{8FE7D176-55A8-75B6-D0FB-7513975C27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812" y="3617676"/>
            <a:ext cx="3160262" cy="2747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テキスト ボックス 25">
            <a:extLst>
              <a:ext uri="{FF2B5EF4-FFF2-40B4-BE49-F238E27FC236}">
                <a16:creationId xmlns:a16="http://schemas.microsoft.com/office/drawing/2014/main" id="{2C52B402-E52E-F87B-8846-D942568733D7}"/>
              </a:ext>
            </a:extLst>
          </p:cNvPr>
          <p:cNvSpPr txBox="1"/>
          <p:nvPr/>
        </p:nvSpPr>
        <p:spPr>
          <a:xfrm>
            <a:off x="7652084" y="6519016"/>
            <a:ext cx="6994358"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保護者と仏飯式</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7854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5D34A2-3BFA-E9F0-5F50-D78C0BC7CDF4}"/>
              </a:ext>
            </a:extLst>
          </p:cNvPr>
          <p:cNvSpPr>
            <a:spLocks noGrp="1"/>
          </p:cNvSpPr>
          <p:nvPr>
            <p:ph type="title"/>
          </p:nvPr>
        </p:nvSpPr>
        <p:spPr/>
        <p:txBody>
          <a:bodyPr/>
          <a:lstStyle/>
          <a:p>
            <a:endParaRPr lang="en-US"/>
          </a:p>
        </p:txBody>
      </p:sp>
      <p:sp>
        <p:nvSpPr>
          <p:cNvPr id="3" name="コンテンツ プレースホルダー 2">
            <a:extLst>
              <a:ext uri="{FF2B5EF4-FFF2-40B4-BE49-F238E27FC236}">
                <a16:creationId xmlns:a16="http://schemas.microsoft.com/office/drawing/2014/main" id="{391C4393-6B3A-95D1-F3AE-0ADE52F94D51}"/>
              </a:ext>
            </a:extLst>
          </p:cNvPr>
          <p:cNvSpPr>
            <a:spLocks noGrp="1"/>
          </p:cNvSpPr>
          <p:nvPr>
            <p:ph idx="1"/>
          </p:nvPr>
        </p:nvSpPr>
        <p:spPr/>
        <p:txBody>
          <a:bodyPr/>
          <a:lstStyle/>
          <a:p>
            <a:endParaRPr lang="en-US" dirty="0"/>
          </a:p>
        </p:txBody>
      </p:sp>
      <p:sp>
        <p:nvSpPr>
          <p:cNvPr id="4" name="テキスト プレースホルダー 3">
            <a:extLst>
              <a:ext uri="{FF2B5EF4-FFF2-40B4-BE49-F238E27FC236}">
                <a16:creationId xmlns:a16="http://schemas.microsoft.com/office/drawing/2014/main" id="{89C24313-2036-4684-48EE-0987BBCD1C97}"/>
              </a:ext>
            </a:extLst>
          </p:cNvPr>
          <p:cNvSpPr>
            <a:spLocks noGrp="1"/>
          </p:cNvSpPr>
          <p:nvPr>
            <p:ph type="body" sz="half" idx="2"/>
          </p:nvPr>
        </p:nvSpPr>
        <p:spPr/>
        <p:txBody>
          <a:bodyPr/>
          <a:lstStyle/>
          <a:p>
            <a:endParaRPr lang="en-US"/>
          </a:p>
        </p:txBody>
      </p:sp>
      <p:sp>
        <p:nvSpPr>
          <p:cNvPr id="6" name="スライド番号プレースホルダー 5">
            <a:extLst>
              <a:ext uri="{FF2B5EF4-FFF2-40B4-BE49-F238E27FC236}">
                <a16:creationId xmlns:a16="http://schemas.microsoft.com/office/drawing/2014/main" id="{FFD06D8C-E668-D4AF-84C7-56442C3E6891}"/>
              </a:ext>
            </a:extLst>
          </p:cNvPr>
          <p:cNvSpPr>
            <a:spLocks noGrp="1"/>
          </p:cNvSpPr>
          <p:nvPr>
            <p:ph type="sldNum" sz="quarter" idx="12"/>
          </p:nvPr>
        </p:nvSpPr>
        <p:spPr/>
        <p:txBody>
          <a:bodyPr/>
          <a:lstStyle/>
          <a:p>
            <a:fld id="{0FF54DE5-C571-48E8-A5BC-B369434E2F44}" type="slidenum">
              <a:rPr lang="en-US" altLang="ja-JP" smtClean="0"/>
              <a:pPr/>
              <a:t>18</a:t>
            </a:fld>
            <a:endParaRPr lang="en-US" altLang="ja-JP"/>
          </a:p>
        </p:txBody>
      </p:sp>
      <p:sp>
        <p:nvSpPr>
          <p:cNvPr id="8" name="テキスト ボックス 7">
            <a:extLst>
              <a:ext uri="{FF2B5EF4-FFF2-40B4-BE49-F238E27FC236}">
                <a16:creationId xmlns:a16="http://schemas.microsoft.com/office/drawing/2014/main" id="{04B80A1E-7532-C81C-6BB2-B1C2053FAAD7}"/>
              </a:ext>
            </a:extLst>
          </p:cNvPr>
          <p:cNvSpPr txBox="1"/>
          <p:nvPr/>
        </p:nvSpPr>
        <p:spPr>
          <a:xfrm>
            <a:off x="3052011" y="3248344"/>
            <a:ext cx="6104020" cy="369332"/>
          </a:xfrm>
          <a:prstGeom prst="rect">
            <a:avLst/>
          </a:prstGeom>
          <a:noFill/>
        </p:spPr>
        <p:txBody>
          <a:bodyPr wrap="square">
            <a:spAutoFit/>
          </a:bodyPr>
          <a:lstStyle/>
          <a:p>
            <a:r>
              <a:rPr lang="en-US" b="0" dirty="0">
                <a:effectLst/>
              </a:rPr>
              <a:t>  </a:t>
            </a:r>
            <a:endParaRPr lang="en-US" dirty="0"/>
          </a:p>
        </p:txBody>
      </p:sp>
      <p:sp>
        <p:nvSpPr>
          <p:cNvPr id="10" name="テキスト ボックス 9">
            <a:extLst>
              <a:ext uri="{FF2B5EF4-FFF2-40B4-BE49-F238E27FC236}">
                <a16:creationId xmlns:a16="http://schemas.microsoft.com/office/drawing/2014/main" id="{B75B8C32-55AD-1B30-B76A-77EE3E962A09}"/>
              </a:ext>
            </a:extLst>
          </p:cNvPr>
          <p:cNvSpPr txBox="1"/>
          <p:nvPr/>
        </p:nvSpPr>
        <p:spPr>
          <a:xfrm>
            <a:off x="3052011" y="3248344"/>
            <a:ext cx="6104020" cy="369332"/>
          </a:xfrm>
          <a:prstGeom prst="rect">
            <a:avLst/>
          </a:prstGeom>
          <a:noFill/>
        </p:spPr>
        <p:txBody>
          <a:bodyPr wrap="square">
            <a:spAutoFit/>
          </a:bodyPr>
          <a:lstStyle/>
          <a:p>
            <a:r>
              <a:rPr lang="en-US" b="0" dirty="0">
                <a:effectLst/>
              </a:rPr>
              <a:t> </a:t>
            </a:r>
            <a:endParaRPr lang="en-US" dirty="0"/>
          </a:p>
        </p:txBody>
      </p:sp>
      <p:sp>
        <p:nvSpPr>
          <p:cNvPr id="12" name="テキスト ボックス 11">
            <a:extLst>
              <a:ext uri="{FF2B5EF4-FFF2-40B4-BE49-F238E27FC236}">
                <a16:creationId xmlns:a16="http://schemas.microsoft.com/office/drawing/2014/main" id="{16379A3C-6636-3595-DC15-A85FACFC5341}"/>
              </a:ext>
            </a:extLst>
          </p:cNvPr>
          <p:cNvSpPr txBox="1"/>
          <p:nvPr/>
        </p:nvSpPr>
        <p:spPr>
          <a:xfrm>
            <a:off x="3052011" y="3248344"/>
            <a:ext cx="6104020" cy="369332"/>
          </a:xfrm>
          <a:prstGeom prst="rect">
            <a:avLst/>
          </a:prstGeom>
          <a:noFill/>
        </p:spPr>
        <p:txBody>
          <a:bodyPr wrap="square">
            <a:spAutoFit/>
          </a:bodyPr>
          <a:lstStyle/>
          <a:p>
            <a:r>
              <a:rPr lang="en-US" b="0" dirty="0">
                <a:effectLst/>
              </a:rPr>
              <a:t> </a:t>
            </a:r>
            <a:endParaRPr lang="en-US" dirty="0"/>
          </a:p>
        </p:txBody>
      </p:sp>
      <p:pic>
        <p:nvPicPr>
          <p:cNvPr id="2050" name="Picture 2" descr="図形 11">
            <a:extLst>
              <a:ext uri="{FF2B5EF4-FFF2-40B4-BE49-F238E27FC236}">
                <a16:creationId xmlns:a16="http://schemas.microsoft.com/office/drawing/2014/main" id="{D6E47D38-1ED3-A405-6634-1E7DFBF52C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827" y="3001598"/>
            <a:ext cx="4513541" cy="330600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4E2A4BF6-25CB-0653-03E2-D1A682C40A64}"/>
              </a:ext>
            </a:extLst>
          </p:cNvPr>
          <p:cNvSpPr txBox="1"/>
          <p:nvPr/>
        </p:nvSpPr>
        <p:spPr>
          <a:xfrm>
            <a:off x="3052011" y="3248344"/>
            <a:ext cx="6104020" cy="369332"/>
          </a:xfrm>
          <a:prstGeom prst="rect">
            <a:avLst/>
          </a:prstGeom>
          <a:noFill/>
        </p:spPr>
        <p:txBody>
          <a:bodyPr wrap="square">
            <a:spAutoFit/>
          </a:bodyPr>
          <a:lstStyle/>
          <a:p>
            <a:r>
              <a:rPr lang="en-US" b="0" dirty="0">
                <a:effectLst/>
              </a:rPr>
              <a:t> </a:t>
            </a:r>
            <a:endParaRPr lang="en-US" dirty="0"/>
          </a:p>
        </p:txBody>
      </p:sp>
      <p:sp>
        <p:nvSpPr>
          <p:cNvPr id="17" name="テキスト ボックス 16">
            <a:extLst>
              <a:ext uri="{FF2B5EF4-FFF2-40B4-BE49-F238E27FC236}">
                <a16:creationId xmlns:a16="http://schemas.microsoft.com/office/drawing/2014/main" id="{9FD17343-91EC-D875-BA0B-EE3D2AEFB167}"/>
              </a:ext>
            </a:extLst>
          </p:cNvPr>
          <p:cNvSpPr txBox="1"/>
          <p:nvPr/>
        </p:nvSpPr>
        <p:spPr>
          <a:xfrm flipV="1">
            <a:off x="3052011" y="3617676"/>
            <a:ext cx="1479851" cy="369332"/>
          </a:xfrm>
          <a:prstGeom prst="rect">
            <a:avLst/>
          </a:prstGeom>
          <a:noFill/>
        </p:spPr>
        <p:txBody>
          <a:bodyPr wrap="square">
            <a:spAutoFit/>
          </a:bodyPr>
          <a:lstStyle/>
          <a:p>
            <a:r>
              <a:rPr lang="en-US" b="0" dirty="0">
                <a:effectLst/>
              </a:rPr>
              <a:t> </a:t>
            </a:r>
            <a:endParaRPr lang="en-US" dirty="0"/>
          </a:p>
        </p:txBody>
      </p:sp>
      <p:sp>
        <p:nvSpPr>
          <p:cNvPr id="19" name="テキスト ボックス 18">
            <a:extLst>
              <a:ext uri="{FF2B5EF4-FFF2-40B4-BE49-F238E27FC236}">
                <a16:creationId xmlns:a16="http://schemas.microsoft.com/office/drawing/2014/main" id="{E1D74515-08CC-6F70-C58F-7DEE4E575A63}"/>
              </a:ext>
            </a:extLst>
          </p:cNvPr>
          <p:cNvSpPr txBox="1"/>
          <p:nvPr/>
        </p:nvSpPr>
        <p:spPr>
          <a:xfrm>
            <a:off x="677334" y="6265890"/>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品川区二葉でのシェルータ</a:t>
            </a:r>
            <a:endParaRPr lang="ja-JP" altLang="en-US" b="0" dirty="0">
              <a:effectLst/>
            </a:endParaRPr>
          </a:p>
          <a:p>
            <a:br>
              <a:rPr lang="ja-JP" altLang="en-US" dirty="0"/>
            </a:br>
            <a:endParaRPr lang="en-US" dirty="0"/>
          </a:p>
        </p:txBody>
      </p:sp>
      <p:sp>
        <p:nvSpPr>
          <p:cNvPr id="21" name="テキスト ボックス 20">
            <a:extLst>
              <a:ext uri="{FF2B5EF4-FFF2-40B4-BE49-F238E27FC236}">
                <a16:creationId xmlns:a16="http://schemas.microsoft.com/office/drawing/2014/main" id="{D7CA3399-B479-94F5-7CEA-DF7F7114366E}"/>
              </a:ext>
            </a:extLst>
          </p:cNvPr>
          <p:cNvSpPr txBox="1"/>
          <p:nvPr/>
        </p:nvSpPr>
        <p:spPr>
          <a:xfrm>
            <a:off x="3052010" y="3248343"/>
            <a:ext cx="6221991" cy="369332"/>
          </a:xfrm>
          <a:prstGeom prst="rect">
            <a:avLst/>
          </a:prstGeom>
          <a:noFill/>
        </p:spPr>
        <p:txBody>
          <a:bodyPr wrap="square">
            <a:spAutoFit/>
          </a:bodyPr>
          <a:lstStyle/>
          <a:p>
            <a:r>
              <a:rPr lang="en-US" b="0" dirty="0">
                <a:effectLst/>
              </a:rPr>
              <a:t> </a:t>
            </a:r>
            <a:endParaRPr lang="en-US" dirty="0"/>
          </a:p>
        </p:txBody>
      </p:sp>
      <p:pic>
        <p:nvPicPr>
          <p:cNvPr id="2052" name="Picture 4" descr="図形 12">
            <a:extLst>
              <a:ext uri="{FF2B5EF4-FFF2-40B4-BE49-F238E27FC236}">
                <a16:creationId xmlns:a16="http://schemas.microsoft.com/office/drawing/2014/main" id="{9DEB8C70-6430-F171-F595-10167E1B5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9967" y="451513"/>
            <a:ext cx="5241150" cy="4907884"/>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67AAD50E-D057-B70D-83D4-6D99B0EF61D1}"/>
              </a:ext>
            </a:extLst>
          </p:cNvPr>
          <p:cNvSpPr txBox="1"/>
          <p:nvPr/>
        </p:nvSpPr>
        <p:spPr>
          <a:xfrm>
            <a:off x="5880322" y="5527226"/>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神奈川県厚木市でのシェルータ</a:t>
            </a:r>
            <a:endParaRPr lang="ja-JP" altLang="en-US" b="0" dirty="0">
              <a:effectLst/>
            </a:endParaRPr>
          </a:p>
          <a:p>
            <a:br>
              <a:rPr lang="ja-JP" altLang="en-US" dirty="0"/>
            </a:br>
            <a:endParaRPr lang="en-US" dirty="0"/>
          </a:p>
        </p:txBody>
      </p:sp>
      <p:pic>
        <p:nvPicPr>
          <p:cNvPr id="25" name="Picture 11">
            <a:extLst>
              <a:ext uri="{FF2B5EF4-FFF2-40B4-BE49-F238E27FC236}">
                <a16:creationId xmlns:a16="http://schemas.microsoft.com/office/drawing/2014/main" id="{EFF8F554-77E2-1998-D481-E9D2881F0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47" y="325683"/>
            <a:ext cx="4252114" cy="2509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131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5E11F-004D-49B5-B0E1-E667377D038C}"/>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19</a:t>
            </a:fld>
            <a:endParaRPr lang="en-GB">
              <a:latin typeface="BIZ UDP明朝 Medium" pitchFamily="18" charset="-128"/>
              <a:ea typeface="BIZ UDP明朝 Medium" pitchFamily="18" charset="-128"/>
            </a:endParaRPr>
          </a:p>
        </p:txBody>
      </p:sp>
      <p:pic>
        <p:nvPicPr>
          <p:cNvPr id="6" name="Picture 5">
            <a:extLst>
              <a:ext uri="{FF2B5EF4-FFF2-40B4-BE49-F238E27FC236}">
                <a16:creationId xmlns:a16="http://schemas.microsoft.com/office/drawing/2014/main" id="{6EF63B7D-DEC5-4585-B085-343F846EC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082" y="5611501"/>
            <a:ext cx="1990250" cy="1243906"/>
          </a:xfrm>
          <a:prstGeom prst="rect">
            <a:avLst/>
          </a:prstGeom>
        </p:spPr>
      </p:pic>
      <p:sp>
        <p:nvSpPr>
          <p:cNvPr id="24" name="Title 18">
            <a:extLst>
              <a:ext uri="{FF2B5EF4-FFF2-40B4-BE49-F238E27FC236}">
                <a16:creationId xmlns:a16="http://schemas.microsoft.com/office/drawing/2014/main" id="{2068C969-9C17-46CB-850A-FED6FFEA290F}"/>
              </a:ext>
            </a:extLst>
          </p:cNvPr>
          <p:cNvSpPr txBox="1">
            <a:spLocks/>
          </p:cNvSpPr>
          <p:nvPr/>
        </p:nvSpPr>
        <p:spPr>
          <a:xfrm>
            <a:off x="177259" y="179299"/>
            <a:ext cx="9453301"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200" b="1" dirty="0">
                <a:solidFill>
                  <a:schemeClr val="tx1"/>
                </a:solidFill>
                <a:latin typeface="BIZ UDP明朝 Medium" pitchFamily="18" charset="-128"/>
                <a:ea typeface="BIZ UDP明朝 Medium" pitchFamily="18" charset="-128"/>
                <a:cs typeface="Times New Roman" panose="02020603050405020304" pitchFamily="18" charset="0"/>
              </a:rPr>
              <a:t>5.</a:t>
            </a:r>
            <a:r>
              <a:rPr lang="ja-JP" altLang="en-US" sz="32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3200" b="1" dirty="0">
                <a:solidFill>
                  <a:schemeClr val="tx1"/>
                </a:solidFill>
                <a:latin typeface="BIZ UDP明朝 Medium" pitchFamily="18" charset="-128"/>
                <a:ea typeface="BIZ UDP明朝 Medium" pitchFamily="18" charset="-128"/>
              </a:rPr>
              <a:t>成田空港までの無料の送迎</a:t>
            </a:r>
            <a:r>
              <a:rPr lang="ja-JP" altLang="en-US" sz="3200" b="1" dirty="0">
                <a:solidFill>
                  <a:schemeClr val="tx1"/>
                </a:solidFill>
                <a:latin typeface="BIZ UDP明朝 Medium" pitchFamily="18" charset="-128"/>
                <a:ea typeface="BIZ UDP明朝 Medium" pitchFamily="18" charset="-128"/>
                <a:cs typeface="Times New Roman" panose="02020603050405020304" pitchFamily="18" charset="0"/>
              </a:rPr>
              <a:t>」という帰国支援</a:t>
            </a:r>
            <a:endParaRPr lang="en-US" altLang="ja-JP" sz="3200" b="1" dirty="0">
              <a:solidFill>
                <a:schemeClr val="tx1"/>
              </a:solidFill>
              <a:latin typeface="BIZ UDP明朝 Medium" pitchFamily="18" charset="-128"/>
              <a:ea typeface="BIZ UDP明朝 Medium" pitchFamily="18" charset="-128"/>
              <a:cs typeface="Times New Roman" panose="02020603050405020304" pitchFamily="18" charset="0"/>
            </a:endParaRPr>
          </a:p>
        </p:txBody>
      </p:sp>
      <p:sp>
        <p:nvSpPr>
          <p:cNvPr id="26" name="文本框 63">
            <a:extLst>
              <a:ext uri="{FF2B5EF4-FFF2-40B4-BE49-F238E27FC236}">
                <a16:creationId xmlns:a16="http://schemas.microsoft.com/office/drawing/2014/main" id="{00EF7DB5-1EC2-447B-B1A1-4FAE21DC2021}"/>
              </a:ext>
            </a:extLst>
          </p:cNvPr>
          <p:cNvSpPr txBox="1"/>
          <p:nvPr/>
        </p:nvSpPr>
        <p:spPr>
          <a:xfrm>
            <a:off x="521292" y="1021410"/>
            <a:ext cx="5372514" cy="416461"/>
          </a:xfrm>
          <a:prstGeom prst="rect">
            <a:avLst/>
          </a:prstGeom>
          <a:noFill/>
        </p:spPr>
        <p:txBody>
          <a:bodyPr wrap="square" rtlCol="0">
            <a:spAutoFit/>
          </a:bodyPr>
          <a:lstStyle/>
          <a:p>
            <a:pPr algn="just">
              <a:lnSpc>
                <a:spcPts val="2500"/>
              </a:lnSpc>
            </a:pPr>
            <a:r>
              <a:rPr lang="ja-JP" altLang="en-US" sz="2400" b="1" dirty="0">
                <a:latin typeface="BIZ UDP明朝 Medium" pitchFamily="18" charset="-128"/>
                <a:ea typeface="BIZ UDP明朝 Medium" pitchFamily="18" charset="-128"/>
              </a:rPr>
              <a:t>空港まで</a:t>
            </a:r>
            <a:r>
              <a:rPr lang="en-US" altLang="zh-CN" sz="2400" b="1" dirty="0">
                <a:solidFill>
                  <a:srgbClr val="FF0000"/>
                </a:solidFill>
                <a:latin typeface="BIZ UDP明朝 Medium" pitchFamily="18" charset="-128"/>
                <a:ea typeface="BIZ UDP明朝 Medium" pitchFamily="18" charset="-128"/>
              </a:rPr>
              <a:t>19</a:t>
            </a:r>
            <a:r>
              <a:rPr lang="ja-JP" altLang="en-US" sz="2400" b="1" dirty="0">
                <a:solidFill>
                  <a:srgbClr val="FF0000"/>
                </a:solidFill>
                <a:latin typeface="BIZ UDP明朝 Medium" pitchFamily="18" charset="-128"/>
                <a:ea typeface="BIZ UDP明朝 Medium" pitchFamily="18" charset="-128"/>
              </a:rPr>
              <a:t>回</a:t>
            </a:r>
            <a:r>
              <a:rPr lang="ja-JP" altLang="en-US" sz="2400" b="1" dirty="0">
                <a:latin typeface="BIZ UDP明朝 Medium" pitchFamily="18" charset="-128"/>
                <a:ea typeface="BIZ UDP明朝 Medium" pitchFamily="18" charset="-128"/>
              </a:rPr>
              <a:t>送りました。</a:t>
            </a:r>
            <a:endParaRPr lang="zh-CN" altLang="en-US" sz="2400" b="1" dirty="0">
              <a:latin typeface="BIZ UDP明朝 Medium" pitchFamily="18" charset="-128"/>
              <a:ea typeface="BIZ UDP明朝 Medium" pitchFamily="18" charset="-128"/>
            </a:endParaRPr>
          </a:p>
        </p:txBody>
      </p:sp>
      <p:sp>
        <p:nvSpPr>
          <p:cNvPr id="27" name="文本框 59">
            <a:extLst>
              <a:ext uri="{FF2B5EF4-FFF2-40B4-BE49-F238E27FC236}">
                <a16:creationId xmlns:a16="http://schemas.microsoft.com/office/drawing/2014/main" id="{B3D7F650-69FC-479D-8AEA-5926B2A3CAA3}"/>
              </a:ext>
            </a:extLst>
          </p:cNvPr>
          <p:cNvSpPr txBox="1"/>
          <p:nvPr/>
        </p:nvSpPr>
        <p:spPr>
          <a:xfrm>
            <a:off x="4998591" y="1011451"/>
            <a:ext cx="6324588" cy="412934"/>
          </a:xfrm>
          <a:prstGeom prst="rect">
            <a:avLst/>
          </a:prstGeom>
          <a:noFill/>
        </p:spPr>
        <p:txBody>
          <a:bodyPr wrap="square" rtlCol="0">
            <a:spAutoFit/>
          </a:bodyPr>
          <a:lstStyle/>
          <a:p>
            <a:pPr algn="just">
              <a:lnSpc>
                <a:spcPts val="2500"/>
              </a:lnSpc>
            </a:pPr>
            <a:r>
              <a:rPr lang="en-US" altLang="ja-JP" sz="2000" b="1" dirty="0">
                <a:solidFill>
                  <a:srgbClr val="FF0000"/>
                </a:solidFill>
                <a:latin typeface="BIZ UDP明朝 Medium" pitchFamily="18" charset="-128"/>
                <a:ea typeface="BIZ UDP明朝 Medium" pitchFamily="18" charset="-128"/>
              </a:rPr>
              <a:t>245</a:t>
            </a:r>
            <a:r>
              <a:rPr lang="ja-JP" altLang="en-US" sz="2000" b="1" dirty="0">
                <a:solidFill>
                  <a:srgbClr val="FF0000"/>
                </a:solidFill>
                <a:latin typeface="BIZ UDP明朝 Medium" pitchFamily="18" charset="-128"/>
                <a:ea typeface="BIZ UDP明朝 Medium" pitchFamily="18" charset="-128"/>
              </a:rPr>
              <a:t>人</a:t>
            </a:r>
            <a:r>
              <a:rPr lang="ja-JP" altLang="en-US" sz="2000" b="1" dirty="0">
                <a:latin typeface="BIZ UDP明朝 Medium" pitchFamily="18" charset="-128"/>
                <a:ea typeface="BIZ UDP明朝 Medium" pitchFamily="18" charset="-128"/>
              </a:rPr>
              <a:t>の帰国困難者への対応をしています</a:t>
            </a:r>
            <a:r>
              <a:rPr lang="ja-JP" altLang="en-US" sz="2400" b="1" dirty="0">
                <a:latin typeface="BIZ UDP明朝 Medium" pitchFamily="18" charset="-128"/>
                <a:ea typeface="BIZ UDP明朝 Medium" pitchFamily="18" charset="-128"/>
              </a:rPr>
              <a:t>。</a:t>
            </a:r>
            <a:endParaRPr lang="zh-CN" altLang="en-US" sz="2400" b="1" dirty="0">
              <a:latin typeface="BIZ UDP明朝 Medium" pitchFamily="18" charset="-128"/>
              <a:ea typeface="BIZ UDP明朝 Medium" pitchFamily="18" charset="-128"/>
            </a:endParaRPr>
          </a:p>
        </p:txBody>
      </p:sp>
      <p:sp>
        <p:nvSpPr>
          <p:cNvPr id="2" name="矢印: 右 1">
            <a:extLst>
              <a:ext uri="{FF2B5EF4-FFF2-40B4-BE49-F238E27FC236}">
                <a16:creationId xmlns:a16="http://schemas.microsoft.com/office/drawing/2014/main" id="{62AB5EC6-AB87-4A59-BE82-58EDAC68B13F}"/>
              </a:ext>
            </a:extLst>
          </p:cNvPr>
          <p:cNvSpPr/>
          <p:nvPr/>
        </p:nvSpPr>
        <p:spPr>
          <a:xfrm>
            <a:off x="281807" y="1021410"/>
            <a:ext cx="266700" cy="283260"/>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明朝 Medium" pitchFamily="18" charset="-128"/>
              <a:ea typeface="BIZ UDP明朝 Medium" pitchFamily="18" charset="-128"/>
            </a:endParaRPr>
          </a:p>
        </p:txBody>
      </p:sp>
      <p:sp>
        <p:nvSpPr>
          <p:cNvPr id="28" name="矢印: 右 27">
            <a:extLst>
              <a:ext uri="{FF2B5EF4-FFF2-40B4-BE49-F238E27FC236}">
                <a16:creationId xmlns:a16="http://schemas.microsoft.com/office/drawing/2014/main" id="{48D62C39-87BA-4DC6-BED9-FCE0BC5710C4}"/>
              </a:ext>
            </a:extLst>
          </p:cNvPr>
          <p:cNvSpPr/>
          <p:nvPr/>
        </p:nvSpPr>
        <p:spPr>
          <a:xfrm>
            <a:off x="4731891" y="1069898"/>
            <a:ext cx="266700" cy="283260"/>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明朝 Medium" pitchFamily="18" charset="-128"/>
              <a:ea typeface="BIZ UDP明朝 Medium" pitchFamily="18" charset="-128"/>
            </a:endParaRPr>
          </a:p>
        </p:txBody>
      </p:sp>
      <p:pic>
        <p:nvPicPr>
          <p:cNvPr id="7" name="図 6">
            <a:extLst>
              <a:ext uri="{FF2B5EF4-FFF2-40B4-BE49-F238E27FC236}">
                <a16:creationId xmlns:a16="http://schemas.microsoft.com/office/drawing/2014/main" id="{18B1D7A2-204A-4AA4-B0DA-668909804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429" y="1802547"/>
            <a:ext cx="4431033" cy="38089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図 8">
            <a:extLst>
              <a:ext uri="{FF2B5EF4-FFF2-40B4-BE49-F238E27FC236}">
                <a16:creationId xmlns:a16="http://schemas.microsoft.com/office/drawing/2014/main" id="{CBB14CE9-2BF0-4E99-9997-439BE08AD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393" y="1727865"/>
            <a:ext cx="4682460" cy="38971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テキスト ボックス 12">
            <a:extLst>
              <a:ext uri="{FF2B5EF4-FFF2-40B4-BE49-F238E27FC236}">
                <a16:creationId xmlns:a16="http://schemas.microsoft.com/office/drawing/2014/main" id="{BF919014-2C60-BCB6-FEB2-E301EFE0BC7B}"/>
              </a:ext>
            </a:extLst>
          </p:cNvPr>
          <p:cNvSpPr txBox="1"/>
          <p:nvPr/>
        </p:nvSpPr>
        <p:spPr>
          <a:xfrm>
            <a:off x="606130" y="5846549"/>
            <a:ext cx="6120062"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車椅子を押して成田空港に見送り</a:t>
            </a:r>
            <a:endParaRPr lang="ja-JP" altLang="en-US" b="0" dirty="0">
              <a:effectLst/>
            </a:endParaRPr>
          </a:p>
          <a:p>
            <a:br>
              <a:rPr lang="ja-JP" altLang="en-US" dirty="0"/>
            </a:br>
            <a:endParaRPr lang="en-US" dirty="0"/>
          </a:p>
        </p:txBody>
      </p:sp>
      <p:sp>
        <p:nvSpPr>
          <p:cNvPr id="15" name="テキスト ボックス 14">
            <a:extLst>
              <a:ext uri="{FF2B5EF4-FFF2-40B4-BE49-F238E27FC236}">
                <a16:creationId xmlns:a16="http://schemas.microsoft.com/office/drawing/2014/main" id="{CB8E5833-4184-0DE7-F1E5-0DAECC97934E}"/>
              </a:ext>
            </a:extLst>
          </p:cNvPr>
          <p:cNvSpPr txBox="1"/>
          <p:nvPr/>
        </p:nvSpPr>
        <p:spPr>
          <a:xfrm>
            <a:off x="5203117" y="5860034"/>
            <a:ext cx="6120062"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成田空港で見送る</a:t>
            </a:r>
            <a:r>
              <a:rPr lang="en-US" altLang="ja-JP" sz="1800" b="0" i="0" u="none" strike="noStrike" dirty="0">
                <a:solidFill>
                  <a:srgbClr val="000000"/>
                </a:solidFill>
                <a:effectLst/>
                <a:latin typeface="Trebuchet MS" panose="020B0603020202020204" pitchFamily="34" charset="0"/>
              </a:rPr>
              <a:t>SANG</a:t>
            </a:r>
            <a:r>
              <a:rPr lang="ja-JP" altLang="en-US" sz="1800" b="0" i="0" u="none" strike="noStrike" dirty="0">
                <a:solidFill>
                  <a:srgbClr val="000000"/>
                </a:solidFill>
                <a:effectLst/>
                <a:latin typeface="Helvetica Neue"/>
              </a:rPr>
              <a:t>さんの姿。</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111937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1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7"/>
                                        </p:tgtEl>
                                        <p:attrNameLst>
                                          <p:attrName>ppt_y</p:attrName>
                                        </p:attrNameLst>
                                      </p:cBhvr>
                                      <p:tavLst>
                                        <p:tav tm="0">
                                          <p:val>
                                            <p:strVal val="#ppt_y"/>
                                          </p:val>
                                        </p:tav>
                                        <p:tav tm="100000">
                                          <p:val>
                                            <p:strVal val="#ppt_y"/>
                                          </p:val>
                                        </p:tav>
                                      </p:tavLst>
                                    </p:anim>
                                    <p:anim calcmode="lin" valueType="num">
                                      <p:cBhvr>
                                        <p:cTn id="17"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27650" y="1567543"/>
            <a:ext cx="8984202" cy="4362995"/>
          </a:xfrm>
        </p:spPr>
        <p:txBody>
          <a:bodyPr>
            <a:noAutofit/>
          </a:bodyPr>
          <a:lstStyle/>
          <a:p>
            <a:pPr marL="0" indent="0" algn="just">
              <a:buNone/>
            </a:pP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昨年末に発生した新型コロナウィルス（</a:t>
            </a:r>
            <a:r>
              <a:rPr lang="en-US" sz="2400" b="1" dirty="0">
                <a:solidFill>
                  <a:schemeClr val="tx1"/>
                </a:solidFill>
                <a:latin typeface="BIZ UDP明朝 Medium" pitchFamily="18" charset="-128"/>
                <a:ea typeface="BIZ UDP明朝 Medium" pitchFamily="18" charset="-128"/>
                <a:cs typeface="Times New Roman" panose="02020603050405020304" pitchFamily="18" charset="0"/>
              </a:rPr>
              <a:t>Covid-19</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）の流行は、世界中に猛威を振るい、身体的な脅威であるばかりでなく、経済や日常生活、人間関係などにも深刻な影響を及ぼしています。</a:t>
            </a: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日本でも感染は拡大し、人々に大きな不安をもたらすとともに、多くの人の生活に混乱を生じさせています。</a:t>
            </a: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その影響は在日ベトナム人たちも波及し、</a:t>
            </a:r>
            <a:r>
              <a:rPr lang="ja-JP" altLang="en-US" sz="2400" b="1" dirty="0">
                <a:solidFill>
                  <a:srgbClr val="0070C0"/>
                </a:solidFill>
                <a:latin typeface="BIZ UDP明朝 Medium" pitchFamily="18" charset="-128"/>
                <a:ea typeface="BIZ UDP明朝 Medium" pitchFamily="18" charset="-128"/>
                <a:cs typeface="Times New Roman" panose="02020603050405020304" pitchFamily="18" charset="0"/>
              </a:rPr>
              <a:t>日本に暮らすベトナム人の学生、技能実習生、移住者など、大勢が地域社会における生活を継続することが困難な状況に直面</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しております。</a:t>
            </a: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p:txBody>
      </p:sp>
      <p:sp>
        <p:nvSpPr>
          <p:cNvPr id="3" name="Slide Number Placeholder 2">
            <a:extLst>
              <a:ext uri="{FF2B5EF4-FFF2-40B4-BE49-F238E27FC236}">
                <a16:creationId xmlns:a16="http://schemas.microsoft.com/office/drawing/2014/main" id="{5864D2E0-CF65-4B82-AF7F-4AEE0911D37C}"/>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cs typeface="Times New Roman" panose="02020603050405020304" pitchFamily="18" charset="0"/>
              </a:rPr>
              <a:pPr/>
              <a:t>2</a:t>
            </a:fld>
            <a:endParaRPr lang="en-GB" dirty="0">
              <a:latin typeface="BIZ UDP明朝 Medium" pitchFamily="18" charset="-128"/>
              <a:ea typeface="BIZ UDP明朝 Medium" pitchFamily="18" charset="-128"/>
              <a:cs typeface="Times New Roman" panose="02020603050405020304" pitchFamily="18" charset="0"/>
            </a:endParaRPr>
          </a:p>
        </p:txBody>
      </p:sp>
      <p:sp>
        <p:nvSpPr>
          <p:cNvPr id="8" name="Content Placeholder 13">
            <a:extLst>
              <a:ext uri="{FF2B5EF4-FFF2-40B4-BE49-F238E27FC236}">
                <a16:creationId xmlns:a16="http://schemas.microsoft.com/office/drawing/2014/main" id="{AC6D1EBB-5FEB-4183-9882-BD602AD4FC9D}"/>
              </a:ext>
            </a:extLst>
          </p:cNvPr>
          <p:cNvSpPr txBox="1">
            <a:spLocks/>
          </p:cNvSpPr>
          <p:nvPr/>
        </p:nvSpPr>
        <p:spPr>
          <a:xfrm>
            <a:off x="266700" y="2689430"/>
            <a:ext cx="11323319" cy="3584569"/>
          </a:xfrm>
          <a:prstGeom prst="rect">
            <a:avLst/>
          </a:prstGeom>
        </p:spPr>
        <p:txBody>
          <a:bodyPr vert="horz" lIns="91440" tIns="3600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endParaRPr lang="vi-VN" sz="1000" b="1" dirty="0">
              <a:solidFill>
                <a:schemeClr val="tx1"/>
              </a:solidFill>
              <a:latin typeface="Times New Roman" panose="02020603050405020304" pitchFamily="18" charset="0"/>
              <a:ea typeface="BIZ UDP明朝 Medium" pitchFamily="18" charset="-128"/>
              <a:cs typeface="Times New Roman" panose="02020603050405020304" pitchFamily="18" charset="0"/>
            </a:endParaRPr>
          </a:p>
        </p:txBody>
      </p:sp>
      <p:sp>
        <p:nvSpPr>
          <p:cNvPr id="7" name="Title 12">
            <a:extLst>
              <a:ext uri="{FF2B5EF4-FFF2-40B4-BE49-F238E27FC236}">
                <a16:creationId xmlns:a16="http://schemas.microsoft.com/office/drawing/2014/main" id="{6ED50EB7-0355-470A-9567-A6238EA67CDD}"/>
              </a:ext>
            </a:extLst>
          </p:cNvPr>
          <p:cNvSpPr txBox="1">
            <a:spLocks/>
          </p:cNvSpPr>
          <p:nvPr/>
        </p:nvSpPr>
        <p:spPr>
          <a:xfrm>
            <a:off x="180975" y="223030"/>
            <a:ext cx="5687165" cy="878099"/>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indent="0">
              <a:buNone/>
            </a:pPr>
            <a:r>
              <a:rPr lang="ja-JP" altLang="en-US" sz="4000" b="1" dirty="0">
                <a:solidFill>
                  <a:schemeClr val="tx1"/>
                </a:solidFill>
                <a:latin typeface="BIZ UDP明朝 Medium" pitchFamily="18" charset="-128"/>
                <a:ea typeface="BIZ UDP明朝 Medium" pitchFamily="18" charset="-128"/>
                <a:cs typeface="Times New Roman" panose="02020603050405020304" pitchFamily="18" charset="0"/>
              </a:rPr>
              <a:t>南無本師釈迦牟尼仏</a:t>
            </a:r>
            <a:endParaRPr lang="en-US" sz="4000" b="1" dirty="0">
              <a:solidFill>
                <a:schemeClr val="accent1">
                  <a:lumMod val="75000"/>
                </a:schemeClr>
              </a:solidFill>
              <a:latin typeface="BIZ UDP明朝 Medium" pitchFamily="18" charset="-128"/>
              <a:ea typeface="BIZ UDP明朝 Medium" pitchFamily="18" charset="-128"/>
              <a:cs typeface="Times New Roman" panose="02020603050405020304" pitchFamily="18" charset="0"/>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965860-77BA-4AE8-A134-6BB359A4EB6A}"/>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20</a:t>
            </a:fld>
            <a:endParaRPr lang="en-GB">
              <a:latin typeface="BIZ UDP明朝 Medium" pitchFamily="18" charset="-128"/>
              <a:ea typeface="BIZ UDP明朝 Medium" pitchFamily="18" charset="-128"/>
            </a:endParaRPr>
          </a:p>
        </p:txBody>
      </p:sp>
      <p:sp>
        <p:nvSpPr>
          <p:cNvPr id="18" name="Title 18">
            <a:extLst>
              <a:ext uri="{FF2B5EF4-FFF2-40B4-BE49-F238E27FC236}">
                <a16:creationId xmlns:a16="http://schemas.microsoft.com/office/drawing/2014/main" id="{ECB3C778-6BB1-44E8-B40E-455C04F0163C}"/>
              </a:ext>
            </a:extLst>
          </p:cNvPr>
          <p:cNvSpPr txBox="1">
            <a:spLocks/>
          </p:cNvSpPr>
          <p:nvPr/>
        </p:nvSpPr>
        <p:spPr>
          <a:xfrm>
            <a:off x="114675" y="64968"/>
            <a:ext cx="9666888"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200" b="1" dirty="0">
                <a:solidFill>
                  <a:schemeClr val="tx1"/>
                </a:solidFill>
                <a:latin typeface="BIZ UDP明朝 Medium" pitchFamily="18" charset="-128"/>
                <a:ea typeface="BIZ UDP明朝 Medium" pitchFamily="18" charset="-128"/>
                <a:cs typeface="Times New Roman" panose="02020603050405020304" pitchFamily="18" charset="0"/>
              </a:rPr>
              <a:t>5.</a:t>
            </a:r>
            <a:r>
              <a:rPr lang="ja-JP" altLang="en-US" sz="32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3200" b="1" dirty="0">
                <a:solidFill>
                  <a:schemeClr val="tx1"/>
                </a:solidFill>
                <a:latin typeface="BIZ UDP明朝 Medium" pitchFamily="18" charset="-128"/>
                <a:ea typeface="BIZ UDP明朝 Medium" pitchFamily="18" charset="-128"/>
              </a:rPr>
              <a:t>成田空港までの無料の送迎</a:t>
            </a:r>
            <a:r>
              <a:rPr lang="ja-JP" altLang="en-US" sz="3200" b="1" dirty="0">
                <a:solidFill>
                  <a:schemeClr val="tx1"/>
                </a:solidFill>
                <a:latin typeface="BIZ UDP明朝 Medium" pitchFamily="18" charset="-128"/>
                <a:ea typeface="BIZ UDP明朝 Medium" pitchFamily="18" charset="-128"/>
                <a:cs typeface="Times New Roman" panose="02020603050405020304" pitchFamily="18" charset="0"/>
              </a:rPr>
              <a:t>」という帰国支援</a:t>
            </a:r>
            <a:endParaRPr lang="en-US" sz="3200" b="1" dirty="0">
              <a:solidFill>
                <a:schemeClr val="tx1"/>
              </a:solidFill>
              <a:latin typeface="BIZ UDP明朝 Medium" pitchFamily="18" charset="-128"/>
              <a:ea typeface="BIZ UDP明朝 Medium" pitchFamily="18" charset="-128"/>
              <a:cs typeface="Times New Roman" panose="02020603050405020304" pitchFamily="18" charset="0"/>
            </a:endParaRPr>
          </a:p>
        </p:txBody>
      </p:sp>
      <p:pic>
        <p:nvPicPr>
          <p:cNvPr id="20" name="Picture 19">
            <a:extLst>
              <a:ext uri="{FF2B5EF4-FFF2-40B4-BE49-F238E27FC236}">
                <a16:creationId xmlns:a16="http://schemas.microsoft.com/office/drawing/2014/main" id="{49817518-6DAA-4FAF-8E48-EDBE0CD8E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436" y="6041362"/>
            <a:ext cx="1306621" cy="816638"/>
          </a:xfrm>
          <a:prstGeom prst="rect">
            <a:avLst/>
          </a:prstGeom>
        </p:spPr>
      </p:pic>
      <p:pic>
        <p:nvPicPr>
          <p:cNvPr id="24" name="Picture 22">
            <a:extLst>
              <a:ext uri="{FF2B5EF4-FFF2-40B4-BE49-F238E27FC236}">
                <a16:creationId xmlns:a16="http://schemas.microsoft.com/office/drawing/2014/main" id="{10C0ED19-8F41-4191-A335-F7EC2393A41E}"/>
              </a:ext>
            </a:extLst>
          </p:cNvPr>
          <p:cNvPicPr>
            <a:picLocks noChangeAspect="1"/>
          </p:cNvPicPr>
          <p:nvPr/>
        </p:nvPicPr>
        <p:blipFill>
          <a:blip r:embed="rId3" cstate="print"/>
          <a:stretch>
            <a:fillRect/>
          </a:stretch>
        </p:blipFill>
        <p:spPr>
          <a:xfrm>
            <a:off x="5595207" y="4206104"/>
            <a:ext cx="4046098" cy="2050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11">
            <a:extLst>
              <a:ext uri="{FF2B5EF4-FFF2-40B4-BE49-F238E27FC236}">
                <a16:creationId xmlns:a16="http://schemas.microsoft.com/office/drawing/2014/main" id="{3A08D2EB-71CE-4D62-823D-4C01AEB43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589" y="974693"/>
            <a:ext cx="3060295" cy="25411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Picture 8">
            <a:extLst>
              <a:ext uri="{FF2B5EF4-FFF2-40B4-BE49-F238E27FC236}">
                <a16:creationId xmlns:a16="http://schemas.microsoft.com/office/drawing/2014/main" id="{127529EF-CB6D-47F7-A74F-FACC7678E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013" y="4233352"/>
            <a:ext cx="3761820" cy="20502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Picture 6">
            <a:extLst>
              <a:ext uri="{FF2B5EF4-FFF2-40B4-BE49-F238E27FC236}">
                <a16:creationId xmlns:a16="http://schemas.microsoft.com/office/drawing/2014/main" id="{0C35B55D-2F28-4B39-BB7E-0F99294B6D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1086" y="912059"/>
            <a:ext cx="2839153" cy="2666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テキスト ボックス 12">
            <a:extLst>
              <a:ext uri="{FF2B5EF4-FFF2-40B4-BE49-F238E27FC236}">
                <a16:creationId xmlns:a16="http://schemas.microsoft.com/office/drawing/2014/main" id="{907B1F3B-2B75-B1B4-6223-A0CB37BA214C}"/>
              </a:ext>
            </a:extLst>
          </p:cNvPr>
          <p:cNvSpPr txBox="1"/>
          <p:nvPr/>
        </p:nvSpPr>
        <p:spPr>
          <a:xfrm>
            <a:off x="778818" y="6423545"/>
            <a:ext cx="6128084"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バスで成田空港で保護者を見送り</a:t>
            </a:r>
            <a:endParaRPr lang="ja-JP" altLang="en-US" b="0" dirty="0">
              <a:effectLst/>
            </a:endParaRPr>
          </a:p>
          <a:p>
            <a:br>
              <a:rPr lang="ja-JP" altLang="en-US" dirty="0"/>
            </a:br>
            <a:endParaRPr lang="en-US" dirty="0"/>
          </a:p>
        </p:txBody>
      </p:sp>
      <p:sp>
        <p:nvSpPr>
          <p:cNvPr id="15" name="テキスト ボックス 14">
            <a:extLst>
              <a:ext uri="{FF2B5EF4-FFF2-40B4-BE49-F238E27FC236}">
                <a16:creationId xmlns:a16="http://schemas.microsoft.com/office/drawing/2014/main" id="{E776C2A2-63A6-79FF-8BD1-1736F0E5B701}"/>
              </a:ext>
            </a:extLst>
          </p:cNvPr>
          <p:cNvSpPr txBox="1"/>
          <p:nvPr/>
        </p:nvSpPr>
        <p:spPr>
          <a:xfrm>
            <a:off x="5868290" y="3643769"/>
            <a:ext cx="6128084"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チェックインを済んだあと、キャンセル待ちのみんなさん</a:t>
            </a:r>
            <a:endParaRPr lang="ja-JP" altLang="en-US" b="0" dirty="0">
              <a:effectLst/>
            </a:endParaRPr>
          </a:p>
          <a:p>
            <a:br>
              <a:rPr lang="ja-JP" altLang="en-US" dirty="0"/>
            </a:br>
            <a:endParaRPr lang="en-US" dirty="0"/>
          </a:p>
        </p:txBody>
      </p:sp>
      <p:sp>
        <p:nvSpPr>
          <p:cNvPr id="17" name="テキスト ボックス 16">
            <a:extLst>
              <a:ext uri="{FF2B5EF4-FFF2-40B4-BE49-F238E27FC236}">
                <a16:creationId xmlns:a16="http://schemas.microsoft.com/office/drawing/2014/main" id="{6469025F-7B2D-C4F3-D36A-E274F38991B1}"/>
              </a:ext>
            </a:extLst>
          </p:cNvPr>
          <p:cNvSpPr txBox="1"/>
          <p:nvPr/>
        </p:nvSpPr>
        <p:spPr>
          <a:xfrm>
            <a:off x="4851248" y="6396335"/>
            <a:ext cx="6128084"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亡くなった６人の遺骨や妊婦さんたちに見送り。</a:t>
            </a:r>
            <a:endParaRPr lang="ja-JP" altLang="en-US" b="0" dirty="0">
              <a:effectLst/>
            </a:endParaRPr>
          </a:p>
          <a:p>
            <a:br>
              <a:rPr lang="ja-JP" altLang="en-US" dirty="0"/>
            </a:br>
            <a:endParaRPr lang="en-US" dirty="0"/>
          </a:p>
        </p:txBody>
      </p:sp>
      <p:sp>
        <p:nvSpPr>
          <p:cNvPr id="19" name="テキスト ボックス 18">
            <a:extLst>
              <a:ext uri="{FF2B5EF4-FFF2-40B4-BE49-F238E27FC236}">
                <a16:creationId xmlns:a16="http://schemas.microsoft.com/office/drawing/2014/main" id="{FD54299F-AC9D-B785-766D-84346A04B527}"/>
              </a:ext>
            </a:extLst>
          </p:cNvPr>
          <p:cNvSpPr txBox="1"/>
          <p:nvPr/>
        </p:nvSpPr>
        <p:spPr>
          <a:xfrm>
            <a:off x="320842" y="3717229"/>
            <a:ext cx="6128084" cy="923330"/>
          </a:xfrm>
          <a:prstGeom prst="rect">
            <a:avLst/>
          </a:prstGeom>
          <a:noFill/>
        </p:spPr>
        <p:txBody>
          <a:bodyPr wrap="square">
            <a:spAutoFit/>
          </a:bodyPr>
          <a:lstStyle/>
          <a:p>
            <a:pPr rtl="0">
              <a:spcBef>
                <a:spcPts val="0"/>
              </a:spcBef>
              <a:spcAft>
                <a:spcPts val="0"/>
              </a:spcAft>
            </a:pPr>
            <a:r>
              <a:rPr lang="en-US" altLang="ja-JP" sz="1800" b="0" i="0" u="none" strike="noStrike" dirty="0">
                <a:solidFill>
                  <a:srgbClr val="000000"/>
                </a:solidFill>
                <a:effectLst/>
                <a:latin typeface="Trebuchet MS" panose="020B0603020202020204" pitchFamily="34" charset="0"/>
              </a:rPr>
              <a:t>KYODAI</a:t>
            </a:r>
            <a:r>
              <a:rPr lang="ja-JP" altLang="en-US" sz="1800" b="0" i="0" u="none" strike="noStrike" dirty="0">
                <a:solidFill>
                  <a:srgbClr val="000000"/>
                </a:solidFill>
                <a:effectLst/>
                <a:latin typeface="Helvetica Neue"/>
              </a:rPr>
              <a:t>送金会社は無料バスを提供する。</a:t>
            </a:r>
            <a:endParaRPr lang="ja-JP" altLang="en-US" b="0" dirty="0">
              <a:effectLst/>
            </a:endParaRPr>
          </a:p>
          <a:p>
            <a:br>
              <a:rPr lang="ja-JP" altLang="en-US" dirty="0"/>
            </a:br>
            <a:endParaRPr lang="en-US" dirty="0"/>
          </a:p>
        </p:txBody>
      </p:sp>
      <p:pic>
        <p:nvPicPr>
          <p:cNvPr id="21" name="図 20">
            <a:extLst>
              <a:ext uri="{FF2B5EF4-FFF2-40B4-BE49-F238E27FC236}">
                <a16:creationId xmlns:a16="http://schemas.microsoft.com/office/drawing/2014/main" id="{DD07FC8D-220E-009B-E43E-023B4B5C29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939076"/>
            <a:ext cx="3249302" cy="2666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311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F3619A-2D1C-7C24-B4DB-F3360E1857F4}"/>
              </a:ext>
            </a:extLst>
          </p:cNvPr>
          <p:cNvSpPr>
            <a:spLocks noGrp="1"/>
          </p:cNvSpPr>
          <p:nvPr>
            <p:ph type="title"/>
          </p:nvPr>
        </p:nvSpPr>
        <p:spPr/>
        <p:txBody>
          <a:bodyPr/>
          <a:lstStyle/>
          <a:p>
            <a:endParaRPr lang="en-US" dirty="0"/>
          </a:p>
        </p:txBody>
      </p:sp>
      <p:sp>
        <p:nvSpPr>
          <p:cNvPr id="4" name="テキスト プレースホルダー 3">
            <a:extLst>
              <a:ext uri="{FF2B5EF4-FFF2-40B4-BE49-F238E27FC236}">
                <a16:creationId xmlns:a16="http://schemas.microsoft.com/office/drawing/2014/main" id="{110A7B2D-FABC-B1E1-034A-62D72414631A}"/>
              </a:ext>
            </a:extLst>
          </p:cNvPr>
          <p:cNvSpPr>
            <a:spLocks noGrp="1"/>
          </p:cNvSpPr>
          <p:nvPr>
            <p:ph type="body" sz="half" idx="2"/>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1B3E8406-AAB2-EB90-F4FA-F9C404E63D6E}"/>
              </a:ext>
            </a:extLst>
          </p:cNvPr>
          <p:cNvSpPr>
            <a:spLocks noGrp="1"/>
          </p:cNvSpPr>
          <p:nvPr>
            <p:ph type="sldNum" sz="quarter" idx="12"/>
          </p:nvPr>
        </p:nvSpPr>
        <p:spPr/>
        <p:txBody>
          <a:bodyPr/>
          <a:lstStyle/>
          <a:p>
            <a:fld id="{0FF54DE5-C571-48E8-A5BC-B369434E2F44}" type="slidenum">
              <a:rPr lang="en-US" altLang="ja-JP" smtClean="0"/>
              <a:pPr/>
              <a:t>21</a:t>
            </a:fld>
            <a:endParaRPr lang="en-US" altLang="ja-JP"/>
          </a:p>
        </p:txBody>
      </p:sp>
      <p:pic>
        <p:nvPicPr>
          <p:cNvPr id="7" name="Picture 17">
            <a:extLst>
              <a:ext uri="{FF2B5EF4-FFF2-40B4-BE49-F238E27FC236}">
                <a16:creationId xmlns:a16="http://schemas.microsoft.com/office/drawing/2014/main" id="{32FCAAAF-4E96-B27B-51D3-BA10A249B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804" y="451513"/>
            <a:ext cx="3715057" cy="26928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3">
            <a:extLst>
              <a:ext uri="{FF2B5EF4-FFF2-40B4-BE49-F238E27FC236}">
                <a16:creationId xmlns:a16="http://schemas.microsoft.com/office/drawing/2014/main" id="{82C7D1BB-C818-3079-83C0-3C87E8FDB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3" y="3508929"/>
            <a:ext cx="3854528" cy="2392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10">
            <a:extLst>
              <a:ext uri="{FF2B5EF4-FFF2-40B4-BE49-F238E27FC236}">
                <a16:creationId xmlns:a16="http://schemas.microsoft.com/office/drawing/2014/main" id="{0F935AB5-EAD3-47CF-BC32-B37FB393331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96590" y="1498604"/>
            <a:ext cx="5131578" cy="38220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テキスト ボックス 12">
            <a:extLst>
              <a:ext uri="{FF2B5EF4-FFF2-40B4-BE49-F238E27FC236}">
                <a16:creationId xmlns:a16="http://schemas.microsoft.com/office/drawing/2014/main" id="{1122F6DA-6C27-4432-F979-DCB9F465F492}"/>
              </a:ext>
            </a:extLst>
          </p:cNvPr>
          <p:cNvSpPr txBox="1"/>
          <p:nvPr/>
        </p:nvSpPr>
        <p:spPr>
          <a:xfrm>
            <a:off x="549328" y="6092964"/>
            <a:ext cx="6104020" cy="1200329"/>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毎回、見送りの時に遺骨・妊婦さん・境遇を持つ保護者が多くてツラい。</a:t>
            </a:r>
            <a:endParaRPr lang="ja-JP" altLang="en-US" b="0" dirty="0">
              <a:effectLst/>
            </a:endParaRPr>
          </a:p>
          <a:p>
            <a:br>
              <a:rPr lang="ja-JP" altLang="en-US" dirty="0"/>
            </a:br>
            <a:endParaRPr lang="en-US" dirty="0"/>
          </a:p>
        </p:txBody>
      </p:sp>
      <p:sp>
        <p:nvSpPr>
          <p:cNvPr id="15" name="テキスト ボックス 14">
            <a:extLst>
              <a:ext uri="{FF2B5EF4-FFF2-40B4-BE49-F238E27FC236}">
                <a16:creationId xmlns:a16="http://schemas.microsoft.com/office/drawing/2014/main" id="{4719C8AC-EEF0-5E80-3CE1-31712D1D0EE5}"/>
              </a:ext>
            </a:extLst>
          </p:cNvPr>
          <p:cNvSpPr txBox="1"/>
          <p:nvPr/>
        </p:nvSpPr>
        <p:spPr>
          <a:xfrm>
            <a:off x="5410647" y="5535368"/>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ＪＩＴ会社から活動に手伝う</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186235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68E059-F84E-416C-B817-349DF96A85A0}"/>
              </a:ext>
            </a:extLst>
          </p:cNvPr>
          <p:cNvSpPr>
            <a:spLocks noGrp="1"/>
          </p:cNvSpPr>
          <p:nvPr>
            <p:ph type="title"/>
          </p:nvPr>
        </p:nvSpPr>
        <p:spPr>
          <a:xfrm>
            <a:off x="677334" y="609600"/>
            <a:ext cx="8596668" cy="508986"/>
          </a:xfrm>
        </p:spPr>
        <p:txBody>
          <a:bodyPr>
            <a:normAutofit fontScale="90000"/>
          </a:bodyPr>
          <a:lstStyle/>
          <a:p>
            <a:r>
              <a:rPr lang="en-US" b="1" dirty="0">
                <a:solidFill>
                  <a:schemeClr val="tx1"/>
                </a:solidFill>
                <a:latin typeface="BIZ UDP明朝 Medium" panose="02020500000000000000" pitchFamily="18" charset="-128"/>
                <a:ea typeface="BIZ UDP明朝 Medium" panose="02020500000000000000" pitchFamily="18" charset="-128"/>
              </a:rPr>
              <a:t>6. </a:t>
            </a:r>
            <a:r>
              <a:rPr lang="ja-JP" altLang="en-US" b="1" dirty="0">
                <a:solidFill>
                  <a:schemeClr val="tx1"/>
                </a:solidFill>
                <a:latin typeface="BIZ UDP明朝 Medium" panose="02020500000000000000" pitchFamily="18" charset="-128"/>
                <a:ea typeface="BIZ UDP明朝 Medium" panose="02020500000000000000" pitchFamily="18" charset="-128"/>
              </a:rPr>
              <a:t>仕事に繋がる支援</a:t>
            </a:r>
            <a:endParaRPr lang="en-US" b="1" dirty="0">
              <a:solidFill>
                <a:schemeClr val="tx1"/>
              </a:solidFill>
              <a:latin typeface="BIZ UDP明朝 Medium" panose="02020500000000000000" pitchFamily="18" charset="-128"/>
              <a:ea typeface="BIZ UDP明朝 Medium" panose="02020500000000000000" pitchFamily="18" charset="-128"/>
            </a:endParaRPr>
          </a:p>
        </p:txBody>
      </p:sp>
      <p:sp>
        <p:nvSpPr>
          <p:cNvPr id="5" name="スライド番号プレースホルダー 4">
            <a:extLst>
              <a:ext uri="{FF2B5EF4-FFF2-40B4-BE49-F238E27FC236}">
                <a16:creationId xmlns:a16="http://schemas.microsoft.com/office/drawing/2014/main" id="{95BFFD4A-352E-4486-B269-0174EFE6B118}"/>
              </a:ext>
            </a:extLst>
          </p:cNvPr>
          <p:cNvSpPr>
            <a:spLocks noGrp="1"/>
          </p:cNvSpPr>
          <p:nvPr>
            <p:ph type="sldNum" sz="quarter" idx="12"/>
          </p:nvPr>
        </p:nvSpPr>
        <p:spPr/>
        <p:txBody>
          <a:bodyPr/>
          <a:lstStyle/>
          <a:p>
            <a:fld id="{0FF54DE5-C571-48E8-A5BC-B369434E2F44}" type="slidenum">
              <a:rPr lang="en-US" altLang="ja-JP" smtClean="0"/>
              <a:pPr/>
              <a:t>22</a:t>
            </a:fld>
            <a:endParaRPr lang="en-US" altLang="ja-JP"/>
          </a:p>
        </p:txBody>
      </p:sp>
      <p:pic>
        <p:nvPicPr>
          <p:cNvPr id="3074" name="Picture 2" descr="コンテンツプレースホルダ 6">
            <a:extLst>
              <a:ext uri="{FF2B5EF4-FFF2-40B4-BE49-F238E27FC236}">
                <a16:creationId xmlns:a16="http://schemas.microsoft.com/office/drawing/2014/main" id="{C3A69702-9B4D-30BF-19CA-62FB0F9000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979" y="1339022"/>
            <a:ext cx="5017084" cy="47023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コンテンツプレースホルダ 7">
            <a:extLst>
              <a:ext uri="{FF2B5EF4-FFF2-40B4-BE49-F238E27FC236}">
                <a16:creationId xmlns:a16="http://schemas.microsoft.com/office/drawing/2014/main" id="{C414FED7-2EB2-42A1-2FA2-ABEBCC6606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5368" y="1339022"/>
            <a:ext cx="4812632" cy="470234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B9904321-A629-D740-FFC5-106546F9889F}"/>
              </a:ext>
            </a:extLst>
          </p:cNvPr>
          <p:cNvSpPr txBox="1"/>
          <p:nvPr/>
        </p:nvSpPr>
        <p:spPr>
          <a:xfrm>
            <a:off x="4800601" y="6261798"/>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仕事をつながる</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3680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15C752-D8E6-4FDF-B622-03CA7C2EC9B7}"/>
              </a:ext>
            </a:extLst>
          </p:cNvPr>
          <p:cNvSpPr>
            <a:spLocks noGrp="1"/>
          </p:cNvSpPr>
          <p:nvPr>
            <p:ph type="title"/>
          </p:nvPr>
        </p:nvSpPr>
        <p:spPr>
          <a:xfrm>
            <a:off x="677334" y="609600"/>
            <a:ext cx="8596668" cy="597763"/>
          </a:xfrm>
        </p:spPr>
        <p:txBody>
          <a:bodyPr>
            <a:normAutofit fontScale="90000"/>
          </a:bodyPr>
          <a:lstStyle/>
          <a:p>
            <a:r>
              <a:rPr lang="en-US" altLang="ja-JP" b="1" dirty="0">
                <a:solidFill>
                  <a:schemeClr val="tx1"/>
                </a:solidFill>
                <a:latin typeface="BIZ UDP明朝 Medium" panose="02020500000000000000" pitchFamily="18" charset="-128"/>
                <a:ea typeface="BIZ UDP明朝 Medium" panose="02020500000000000000" pitchFamily="18" charset="-128"/>
              </a:rPr>
              <a:t>7.</a:t>
            </a:r>
            <a:r>
              <a:rPr lang="ja-JP" altLang="en-US" b="1" dirty="0">
                <a:solidFill>
                  <a:schemeClr val="tx1"/>
                </a:solidFill>
                <a:latin typeface="BIZ UDP明朝 Medium" panose="02020500000000000000" pitchFamily="18" charset="-128"/>
                <a:ea typeface="BIZ UDP明朝 Medium" panose="02020500000000000000" pitchFamily="18" charset="-128"/>
              </a:rPr>
              <a:t> 大恩寺農浄園支援</a:t>
            </a:r>
            <a:endParaRPr lang="en-US" b="1" dirty="0">
              <a:solidFill>
                <a:schemeClr val="tx1"/>
              </a:solidFill>
              <a:latin typeface="BIZ UDP明朝 Medium" panose="02020500000000000000" pitchFamily="18" charset="-128"/>
              <a:ea typeface="BIZ UDP明朝 Medium" panose="02020500000000000000" pitchFamily="18" charset="-128"/>
            </a:endParaRPr>
          </a:p>
        </p:txBody>
      </p:sp>
      <p:sp>
        <p:nvSpPr>
          <p:cNvPr id="5" name="スライド番号プレースホルダー 4">
            <a:extLst>
              <a:ext uri="{FF2B5EF4-FFF2-40B4-BE49-F238E27FC236}">
                <a16:creationId xmlns:a16="http://schemas.microsoft.com/office/drawing/2014/main" id="{2946AD28-3664-4B14-B650-B531959F4D85}"/>
              </a:ext>
            </a:extLst>
          </p:cNvPr>
          <p:cNvSpPr>
            <a:spLocks noGrp="1"/>
          </p:cNvSpPr>
          <p:nvPr>
            <p:ph type="sldNum" sz="quarter" idx="12"/>
          </p:nvPr>
        </p:nvSpPr>
        <p:spPr/>
        <p:txBody>
          <a:bodyPr/>
          <a:lstStyle/>
          <a:p>
            <a:fld id="{0FF54DE5-C571-48E8-A5BC-B369434E2F44}" type="slidenum">
              <a:rPr lang="en-US" altLang="ja-JP" smtClean="0"/>
              <a:pPr/>
              <a:t>23</a:t>
            </a:fld>
            <a:endParaRPr lang="en-US" altLang="ja-JP"/>
          </a:p>
        </p:txBody>
      </p:sp>
      <p:pic>
        <p:nvPicPr>
          <p:cNvPr id="4098" name="Picture 2" descr="コンテンツプレースホルダ 5">
            <a:extLst>
              <a:ext uri="{FF2B5EF4-FFF2-40B4-BE49-F238E27FC236}">
                <a16:creationId xmlns:a16="http://schemas.microsoft.com/office/drawing/2014/main" id="{03CF317A-1778-A171-CC51-D5A5332847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91" y="1285936"/>
            <a:ext cx="3953256" cy="249146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B863DAA6-E7CF-6FD9-AB6C-15D152244D48}"/>
              </a:ext>
            </a:extLst>
          </p:cNvPr>
          <p:cNvSpPr txBox="1"/>
          <p:nvPr/>
        </p:nvSpPr>
        <p:spPr>
          <a:xfrm>
            <a:off x="678420" y="3819602"/>
            <a:ext cx="6296526"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畑の収穫するカボチャ</a:t>
            </a:r>
            <a:endParaRPr lang="ja-JP" altLang="en-US" b="0" dirty="0">
              <a:effectLst/>
            </a:endParaRPr>
          </a:p>
          <a:p>
            <a:br>
              <a:rPr lang="ja-JP" altLang="en-US" dirty="0"/>
            </a:br>
            <a:endParaRPr lang="en-US" dirty="0"/>
          </a:p>
        </p:txBody>
      </p:sp>
      <p:pic>
        <p:nvPicPr>
          <p:cNvPr id="4100" name="Picture 4" descr="図形 9">
            <a:extLst>
              <a:ext uri="{FF2B5EF4-FFF2-40B4-BE49-F238E27FC236}">
                <a16:creationId xmlns:a16="http://schemas.microsoft.com/office/drawing/2014/main" id="{8B54B1BE-0658-9727-3D75-8B2A42FCE0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85" y="4254301"/>
            <a:ext cx="3795468" cy="2152186"/>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6">
            <a:extLst>
              <a:ext uri="{FF2B5EF4-FFF2-40B4-BE49-F238E27FC236}">
                <a16:creationId xmlns:a16="http://schemas.microsoft.com/office/drawing/2014/main" id="{B9E8B065-55B6-FE17-4E00-7B0F18B7B56E}"/>
              </a:ext>
            </a:extLst>
          </p:cNvPr>
          <p:cNvSpPr>
            <a:spLocks noGrp="1"/>
          </p:cNvSpPr>
          <p:nvPr>
            <p:ph idx="1"/>
          </p:nvPr>
        </p:nvSpPr>
        <p:spPr>
          <a:xfrm rot="166582">
            <a:off x="5609196" y="1631201"/>
            <a:ext cx="8596668" cy="3880773"/>
          </a:xfrm>
        </p:spPr>
        <p:txBody>
          <a:bodyPr/>
          <a:lstStyle/>
          <a:p>
            <a:endParaRPr lang="en-US" dirty="0"/>
          </a:p>
        </p:txBody>
      </p:sp>
      <p:sp>
        <p:nvSpPr>
          <p:cNvPr id="18" name="テキスト ボックス 17">
            <a:extLst>
              <a:ext uri="{FF2B5EF4-FFF2-40B4-BE49-F238E27FC236}">
                <a16:creationId xmlns:a16="http://schemas.microsoft.com/office/drawing/2014/main" id="{302C7E45-1283-EDA2-FD7C-25271DE9930F}"/>
              </a:ext>
            </a:extLst>
          </p:cNvPr>
          <p:cNvSpPr txBox="1"/>
          <p:nvPr/>
        </p:nvSpPr>
        <p:spPr>
          <a:xfrm>
            <a:off x="690358" y="6411575"/>
            <a:ext cx="7154778"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保護者が畑を必死に働き</a:t>
            </a:r>
            <a:endParaRPr lang="ja-JP" altLang="en-US" b="0" dirty="0">
              <a:effectLst/>
            </a:endParaRPr>
          </a:p>
          <a:p>
            <a:br>
              <a:rPr lang="ja-JP" altLang="en-US" dirty="0"/>
            </a:br>
            <a:endParaRPr lang="en-US" dirty="0"/>
          </a:p>
        </p:txBody>
      </p:sp>
      <p:pic>
        <p:nvPicPr>
          <p:cNvPr id="4102" name="Picture 6" descr="コンテンツプレースホルダ 7">
            <a:extLst>
              <a:ext uri="{FF2B5EF4-FFF2-40B4-BE49-F238E27FC236}">
                <a16:creationId xmlns:a16="http://schemas.microsoft.com/office/drawing/2014/main" id="{40646423-69C3-9445-3911-3A926B508A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8252" y="1285936"/>
            <a:ext cx="5999747" cy="496246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2FD92A27-10E8-FAE9-AD91-0640F677005F}"/>
              </a:ext>
            </a:extLst>
          </p:cNvPr>
          <p:cNvSpPr txBox="1"/>
          <p:nvPr/>
        </p:nvSpPr>
        <p:spPr>
          <a:xfrm>
            <a:off x="5839326" y="6380267"/>
            <a:ext cx="7154778"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子供と親と楽しく収穫</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393727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C358F8-F61E-C8EA-5C71-EEAF4426194D}"/>
              </a:ext>
            </a:extLst>
          </p:cNvPr>
          <p:cNvSpPr>
            <a:spLocks noGrp="1"/>
          </p:cNvSpPr>
          <p:nvPr>
            <p:ph type="title"/>
          </p:nvPr>
        </p:nvSpPr>
        <p:spPr/>
        <p:txBody>
          <a:bodyPr/>
          <a:lstStyle/>
          <a:p>
            <a:endParaRPr lang="en-US"/>
          </a:p>
        </p:txBody>
      </p:sp>
      <p:sp>
        <p:nvSpPr>
          <p:cNvPr id="3" name="コンテンツ プレースホルダー 2">
            <a:extLst>
              <a:ext uri="{FF2B5EF4-FFF2-40B4-BE49-F238E27FC236}">
                <a16:creationId xmlns:a16="http://schemas.microsoft.com/office/drawing/2014/main" id="{2FD16231-182F-FCCE-BE2C-0526E79A37FD}"/>
              </a:ext>
            </a:extLst>
          </p:cNvPr>
          <p:cNvSpPr>
            <a:spLocks noGrp="1"/>
          </p:cNvSpPr>
          <p:nvPr>
            <p:ph idx="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A6C648A7-5D4F-81AF-E999-1D61E890C5B6}"/>
              </a:ext>
            </a:extLst>
          </p:cNvPr>
          <p:cNvSpPr>
            <a:spLocks noGrp="1"/>
          </p:cNvSpPr>
          <p:nvPr>
            <p:ph type="sldNum" sz="quarter" idx="12"/>
          </p:nvPr>
        </p:nvSpPr>
        <p:spPr/>
        <p:txBody>
          <a:bodyPr/>
          <a:lstStyle/>
          <a:p>
            <a:fld id="{0FF54DE5-C571-48E8-A5BC-B369434E2F44}" type="slidenum">
              <a:rPr lang="en-US" altLang="ja-JP" smtClean="0"/>
              <a:pPr/>
              <a:t>24</a:t>
            </a:fld>
            <a:endParaRPr lang="en-US" altLang="ja-JP"/>
          </a:p>
        </p:txBody>
      </p:sp>
      <p:pic>
        <p:nvPicPr>
          <p:cNvPr id="5122" name="Picture 2" descr="コンテンツプレースホルダ 7">
            <a:extLst>
              <a:ext uri="{FF2B5EF4-FFF2-40B4-BE49-F238E27FC236}">
                <a16:creationId xmlns:a16="http://schemas.microsoft.com/office/drawing/2014/main" id="{A544B54A-DAF7-A37C-BAED-75F80D4152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89" y="192632"/>
            <a:ext cx="457200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コンテンツプレースホルダ 6">
            <a:extLst>
              <a:ext uri="{FF2B5EF4-FFF2-40B4-BE49-F238E27FC236}">
                <a16:creationId xmlns:a16="http://schemas.microsoft.com/office/drawing/2014/main" id="{254AE7D9-7312-C0E0-1F3B-CCDCD35099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590" y="3518821"/>
            <a:ext cx="4572000" cy="32042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コンテンツプレースホルダ 6">
            <a:extLst>
              <a:ext uri="{FF2B5EF4-FFF2-40B4-BE49-F238E27FC236}">
                <a16:creationId xmlns:a16="http://schemas.microsoft.com/office/drawing/2014/main" id="{B69607E1-BAB0-A0B1-4ACE-053F1E737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668" y="192632"/>
            <a:ext cx="7047831" cy="5285873"/>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223D4DBD-C998-1F3C-E511-5226B48F7499}"/>
              </a:ext>
            </a:extLst>
          </p:cNvPr>
          <p:cNvSpPr txBox="1"/>
          <p:nvPr/>
        </p:nvSpPr>
        <p:spPr>
          <a:xfrm>
            <a:off x="6221992" y="5923547"/>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収穫祭</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102230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012C39-BB38-21B2-2019-39AD7349D90B}"/>
              </a:ext>
            </a:extLst>
          </p:cNvPr>
          <p:cNvSpPr>
            <a:spLocks noGrp="1"/>
          </p:cNvSpPr>
          <p:nvPr>
            <p:ph type="title"/>
          </p:nvPr>
        </p:nvSpPr>
        <p:spPr>
          <a:xfrm>
            <a:off x="677334" y="609600"/>
            <a:ext cx="8596668" cy="657726"/>
          </a:xfrm>
        </p:spPr>
        <p:txBody>
          <a:bodyPr>
            <a:normAutofit fontScale="90000"/>
          </a:bodyPr>
          <a:lstStyle/>
          <a:p>
            <a:r>
              <a:rPr lang="ja-JP" altLang="en-US" b="1" dirty="0">
                <a:solidFill>
                  <a:schemeClr val="tx1"/>
                </a:solidFill>
                <a:latin typeface="BIZ UDP明朝 Medium" panose="02020500000000000000" pitchFamily="18" charset="-128"/>
                <a:ea typeface="BIZ UDP明朝 Medium" panose="02020500000000000000" pitchFamily="18" charset="-128"/>
              </a:rPr>
              <a:t>８．お念仏を通じた精神的な支援</a:t>
            </a:r>
            <a:br>
              <a:rPr lang="en-US" altLang="ja-JP" dirty="0"/>
            </a:br>
            <a:endParaRPr lang="en-US" dirty="0"/>
          </a:p>
        </p:txBody>
      </p:sp>
      <p:sp>
        <p:nvSpPr>
          <p:cNvPr id="5" name="スライド番号プレースホルダー 4">
            <a:extLst>
              <a:ext uri="{FF2B5EF4-FFF2-40B4-BE49-F238E27FC236}">
                <a16:creationId xmlns:a16="http://schemas.microsoft.com/office/drawing/2014/main" id="{EA435AFF-5259-99BD-3B9E-9F77D6D6314C}"/>
              </a:ext>
            </a:extLst>
          </p:cNvPr>
          <p:cNvSpPr>
            <a:spLocks noGrp="1"/>
          </p:cNvSpPr>
          <p:nvPr>
            <p:ph type="sldNum" sz="quarter" idx="12"/>
          </p:nvPr>
        </p:nvSpPr>
        <p:spPr/>
        <p:txBody>
          <a:bodyPr/>
          <a:lstStyle/>
          <a:p>
            <a:fld id="{0FF54DE5-C571-48E8-A5BC-B369434E2F44}" type="slidenum">
              <a:rPr lang="en-US" altLang="ja-JP" smtClean="0"/>
              <a:pPr/>
              <a:t>25</a:t>
            </a:fld>
            <a:endParaRPr lang="en-US" altLang="ja-JP"/>
          </a:p>
        </p:txBody>
      </p:sp>
      <p:pic>
        <p:nvPicPr>
          <p:cNvPr id="6146" name="Picture 2" descr="コンテンツプレースホルダ 9">
            <a:extLst>
              <a:ext uri="{FF2B5EF4-FFF2-40B4-BE49-F238E27FC236}">
                <a16:creationId xmlns:a16="http://schemas.microsoft.com/office/drawing/2014/main" id="{05D324C8-F8F8-C73F-B715-0392CA72E5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968" y="1267325"/>
            <a:ext cx="4189803" cy="26309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コンテンツプレースホルダ 6">
            <a:extLst>
              <a:ext uri="{FF2B5EF4-FFF2-40B4-BE49-F238E27FC236}">
                <a16:creationId xmlns:a16="http://schemas.microsoft.com/office/drawing/2014/main" id="{0D001AC7-BF77-CAE0-D843-DF4E8884F6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4007399"/>
            <a:ext cx="3637992" cy="27512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図形 7">
            <a:extLst>
              <a:ext uri="{FF2B5EF4-FFF2-40B4-BE49-F238E27FC236}">
                <a16:creationId xmlns:a16="http://schemas.microsoft.com/office/drawing/2014/main" id="{93722AE6-88DF-6B59-D2A5-B78DB11598F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25848" y="1817144"/>
            <a:ext cx="4981075"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49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BCF9A7-4361-A504-1012-4D53BC3828B7}"/>
              </a:ext>
            </a:extLst>
          </p:cNvPr>
          <p:cNvSpPr>
            <a:spLocks noGrp="1"/>
          </p:cNvSpPr>
          <p:nvPr>
            <p:ph type="title"/>
          </p:nvPr>
        </p:nvSpPr>
        <p:spPr/>
        <p:txBody>
          <a:bodyPr/>
          <a:lstStyle/>
          <a:p>
            <a:endParaRPr lang="en-US"/>
          </a:p>
        </p:txBody>
      </p:sp>
      <p:sp>
        <p:nvSpPr>
          <p:cNvPr id="3" name="コンテンツ プレースホルダー 2">
            <a:extLst>
              <a:ext uri="{FF2B5EF4-FFF2-40B4-BE49-F238E27FC236}">
                <a16:creationId xmlns:a16="http://schemas.microsoft.com/office/drawing/2014/main" id="{4A983440-3D46-B2DC-4B35-0731195B109D}"/>
              </a:ext>
            </a:extLst>
          </p:cNvPr>
          <p:cNvSpPr>
            <a:spLocks noGrp="1"/>
          </p:cNvSpPr>
          <p:nvPr>
            <p:ph idx="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EFAC9F4E-045C-2F6E-A03A-8AC7AE01CF1A}"/>
              </a:ext>
            </a:extLst>
          </p:cNvPr>
          <p:cNvSpPr>
            <a:spLocks noGrp="1"/>
          </p:cNvSpPr>
          <p:nvPr>
            <p:ph type="sldNum" sz="quarter" idx="12"/>
          </p:nvPr>
        </p:nvSpPr>
        <p:spPr/>
        <p:txBody>
          <a:bodyPr/>
          <a:lstStyle/>
          <a:p>
            <a:fld id="{0FF54DE5-C571-48E8-A5BC-B369434E2F44}" type="slidenum">
              <a:rPr lang="en-US" altLang="ja-JP" smtClean="0"/>
              <a:pPr/>
              <a:t>26</a:t>
            </a:fld>
            <a:endParaRPr lang="en-US" altLang="ja-JP"/>
          </a:p>
        </p:txBody>
      </p:sp>
      <p:pic>
        <p:nvPicPr>
          <p:cNvPr id="7170" name="Picture 2" descr="図形 6">
            <a:extLst>
              <a:ext uri="{FF2B5EF4-FFF2-40B4-BE49-F238E27FC236}">
                <a16:creationId xmlns:a16="http://schemas.microsoft.com/office/drawing/2014/main" id="{B0BF3498-C447-766A-1CC0-A877BC65B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758" y="272047"/>
            <a:ext cx="4828674"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コンテンツプレースホルダ 8">
            <a:extLst>
              <a:ext uri="{FF2B5EF4-FFF2-40B4-BE49-F238E27FC236}">
                <a16:creationId xmlns:a16="http://schemas.microsoft.com/office/drawing/2014/main" id="{7FF8EF13-B7D4-63C8-6A30-29B2BF505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979" y="272046"/>
            <a:ext cx="4828674" cy="31432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コンテンツプレースホルダ 7">
            <a:extLst>
              <a:ext uri="{FF2B5EF4-FFF2-40B4-BE49-F238E27FC236}">
                <a16:creationId xmlns:a16="http://schemas.microsoft.com/office/drawing/2014/main" id="{C872D4C6-E724-65C5-1364-A53AB82A5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780" y="3645486"/>
            <a:ext cx="8085222" cy="320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9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5E11F-004D-49B5-B0E1-E667377D038C}"/>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rPr>
              <a:pPr/>
              <a:t>27</a:t>
            </a:fld>
            <a:endParaRPr lang="en-GB">
              <a:latin typeface="BIZ UDP明朝 Medium" pitchFamily="18" charset="-128"/>
              <a:ea typeface="BIZ UDP明朝 Medium" pitchFamily="18" charset="-128"/>
            </a:endParaRPr>
          </a:p>
        </p:txBody>
      </p:sp>
      <p:pic>
        <p:nvPicPr>
          <p:cNvPr id="6" name="Picture 5">
            <a:extLst>
              <a:ext uri="{FF2B5EF4-FFF2-40B4-BE49-F238E27FC236}">
                <a16:creationId xmlns:a16="http://schemas.microsoft.com/office/drawing/2014/main" id="{6EF63B7D-DEC5-4585-B085-343F846EC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082" y="5611501"/>
            <a:ext cx="1990250" cy="1243906"/>
          </a:xfrm>
          <a:prstGeom prst="rect">
            <a:avLst/>
          </a:prstGeom>
        </p:spPr>
      </p:pic>
      <p:sp>
        <p:nvSpPr>
          <p:cNvPr id="15" name="文本框 56">
            <a:extLst>
              <a:ext uri="{FF2B5EF4-FFF2-40B4-BE49-F238E27FC236}">
                <a16:creationId xmlns:a16="http://schemas.microsoft.com/office/drawing/2014/main" id="{689C76B0-7BC0-4820-A716-12C04B9C0B6C}"/>
              </a:ext>
            </a:extLst>
          </p:cNvPr>
          <p:cNvSpPr txBox="1"/>
          <p:nvPr/>
        </p:nvSpPr>
        <p:spPr>
          <a:xfrm>
            <a:off x="389867" y="208147"/>
            <a:ext cx="4812536" cy="646331"/>
          </a:xfrm>
          <a:prstGeom prst="rect">
            <a:avLst/>
          </a:prstGeom>
          <a:noFill/>
        </p:spPr>
        <p:txBody>
          <a:bodyPr wrap="none" rtlCol="0">
            <a:spAutoFit/>
          </a:bodyPr>
          <a:lstStyle/>
          <a:p>
            <a:r>
              <a:rPr lang="ja-JP" altLang="en-US" sz="3600" b="1" dirty="0">
                <a:latin typeface="BIZ UDP明朝 Medium" pitchFamily="18" charset="-128"/>
                <a:ea typeface="BIZ UDP明朝 Medium" pitchFamily="18" charset="-128"/>
              </a:rPr>
              <a:t>各種メディアによる報道</a:t>
            </a:r>
            <a:endParaRPr lang="zh-CN" altLang="en-US" sz="3600" b="1" dirty="0">
              <a:latin typeface="BIZ UDP明朝 Medium" pitchFamily="18" charset="-128"/>
              <a:ea typeface="BIZ UDP明朝 Medium" pitchFamily="18" charset="-128"/>
            </a:endParaRPr>
          </a:p>
        </p:txBody>
      </p:sp>
      <p:pic>
        <p:nvPicPr>
          <p:cNvPr id="16" name="Picture 2">
            <a:extLst>
              <a:ext uri="{FF2B5EF4-FFF2-40B4-BE49-F238E27FC236}">
                <a16:creationId xmlns:a16="http://schemas.microsoft.com/office/drawing/2014/main" id="{393FD7B5-17BB-43E8-B809-D40D709F9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486" y="208147"/>
            <a:ext cx="2339010" cy="3379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5">
            <a:extLst>
              <a:ext uri="{FF2B5EF4-FFF2-40B4-BE49-F238E27FC236}">
                <a16:creationId xmlns:a16="http://schemas.microsoft.com/office/drawing/2014/main" id="{E8B470A5-AAE8-47F5-9AC8-B06D44E8CD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49" y="1592629"/>
            <a:ext cx="2223149" cy="48138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0">
            <a:extLst>
              <a:ext uri="{FF2B5EF4-FFF2-40B4-BE49-F238E27FC236}">
                <a16:creationId xmlns:a16="http://schemas.microsoft.com/office/drawing/2014/main" id="{3C1D3E28-12E2-485F-A131-F643F4C820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698" y="1592629"/>
            <a:ext cx="2223148" cy="4813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3">
            <a:extLst>
              <a:ext uri="{FF2B5EF4-FFF2-40B4-BE49-F238E27FC236}">
                <a16:creationId xmlns:a16="http://schemas.microsoft.com/office/drawing/2014/main" id="{46BE6BA8-D09C-448E-A1BA-10F164D09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0" y="1507531"/>
            <a:ext cx="2177155" cy="47142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10">
            <a:extLst>
              <a:ext uri="{FF2B5EF4-FFF2-40B4-BE49-F238E27FC236}">
                <a16:creationId xmlns:a16="http://schemas.microsoft.com/office/drawing/2014/main" id="{E85E2499-34D8-488F-871D-DC2FE51B9416}"/>
              </a:ext>
            </a:extLst>
          </p:cNvPr>
          <p:cNvPicPr>
            <a:picLocks noChangeAspect="1"/>
          </p:cNvPicPr>
          <p:nvPr/>
        </p:nvPicPr>
        <p:blipFill>
          <a:blip r:embed="rId8"/>
          <a:stretch>
            <a:fillRect/>
          </a:stretch>
        </p:blipFill>
        <p:spPr>
          <a:xfrm>
            <a:off x="6140601" y="3864664"/>
            <a:ext cx="2724648" cy="21154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487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5E11F-004D-49B5-B0E1-E667377D038C}"/>
              </a:ext>
            </a:extLst>
          </p:cNvPr>
          <p:cNvSpPr>
            <a:spLocks noGrp="1"/>
          </p:cNvSpPr>
          <p:nvPr>
            <p:ph type="sldNum" sz="quarter" idx="12"/>
          </p:nvPr>
        </p:nvSpPr>
        <p:spPr/>
        <p:txBody>
          <a:bodyPr/>
          <a:lstStyle/>
          <a:p>
            <a:fld id="{0FF54DE5-C571-48E8-A5BC-B369434E2F44}" type="slidenum">
              <a:rPr lang="en-GB" smtClean="0">
                <a:latin typeface="BIZ UDP明朝 Medium" pitchFamily="18" charset="-128"/>
                <a:ea typeface="BIZ UDP明朝 Medium" pitchFamily="18" charset="-128"/>
                <a:cs typeface="Times New Roman" pitchFamily="18" charset="0"/>
              </a:rPr>
              <a:pPr/>
              <a:t>28</a:t>
            </a:fld>
            <a:endParaRPr lang="en-GB">
              <a:latin typeface="BIZ UDP明朝 Medium" pitchFamily="18" charset="-128"/>
              <a:ea typeface="BIZ UDP明朝 Medium" pitchFamily="18" charset="-128"/>
              <a:cs typeface="Times New Roman" pitchFamily="18" charset="0"/>
            </a:endParaRPr>
          </a:p>
        </p:txBody>
      </p:sp>
      <p:pic>
        <p:nvPicPr>
          <p:cNvPr id="6" name="Picture 5">
            <a:extLst>
              <a:ext uri="{FF2B5EF4-FFF2-40B4-BE49-F238E27FC236}">
                <a16:creationId xmlns:a16="http://schemas.microsoft.com/office/drawing/2014/main" id="{6EF63B7D-DEC5-4585-B085-343F846EC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082" y="5611501"/>
            <a:ext cx="1990250" cy="1243906"/>
          </a:xfrm>
          <a:prstGeom prst="rect">
            <a:avLst/>
          </a:prstGeom>
        </p:spPr>
      </p:pic>
      <p:sp>
        <p:nvSpPr>
          <p:cNvPr id="15" name="文本框 56">
            <a:extLst>
              <a:ext uri="{FF2B5EF4-FFF2-40B4-BE49-F238E27FC236}">
                <a16:creationId xmlns:a16="http://schemas.microsoft.com/office/drawing/2014/main" id="{689C76B0-7BC0-4820-A716-12C04B9C0B6C}"/>
              </a:ext>
            </a:extLst>
          </p:cNvPr>
          <p:cNvSpPr txBox="1"/>
          <p:nvPr/>
        </p:nvSpPr>
        <p:spPr>
          <a:xfrm>
            <a:off x="414131" y="113261"/>
            <a:ext cx="4812536" cy="646331"/>
          </a:xfrm>
          <a:prstGeom prst="rect">
            <a:avLst/>
          </a:prstGeom>
          <a:noFill/>
        </p:spPr>
        <p:txBody>
          <a:bodyPr wrap="none" rtlCol="0">
            <a:spAutoFit/>
          </a:bodyPr>
          <a:lstStyle/>
          <a:p>
            <a:r>
              <a:rPr lang="ja-JP" altLang="en-US" sz="3600" b="1" dirty="0">
                <a:latin typeface="BIZ UDP明朝 Medium" pitchFamily="18" charset="-128"/>
                <a:ea typeface="BIZ UDP明朝 Medium" pitchFamily="18" charset="-128"/>
                <a:cs typeface="Times New Roman" pitchFamily="18" charset="0"/>
              </a:rPr>
              <a:t>各種メディアによる報道</a:t>
            </a:r>
            <a:endParaRPr lang="zh-CN" altLang="en-US" sz="3600" b="1" dirty="0">
              <a:latin typeface="BIZ UDP明朝 Medium" pitchFamily="18" charset="-128"/>
              <a:ea typeface="BIZ UDP明朝 Medium" pitchFamily="18" charset="-128"/>
              <a:cs typeface="Times New Roman" pitchFamily="18" charset="0"/>
            </a:endParaRPr>
          </a:p>
        </p:txBody>
      </p:sp>
      <p:sp>
        <p:nvSpPr>
          <p:cNvPr id="11" name="文本框 66">
            <a:extLst>
              <a:ext uri="{FF2B5EF4-FFF2-40B4-BE49-F238E27FC236}">
                <a16:creationId xmlns:a16="http://schemas.microsoft.com/office/drawing/2014/main" id="{837D8CD9-6FC0-440C-8FF1-E560328D316A}"/>
              </a:ext>
            </a:extLst>
          </p:cNvPr>
          <p:cNvSpPr txBox="1"/>
          <p:nvPr/>
        </p:nvSpPr>
        <p:spPr>
          <a:xfrm>
            <a:off x="1027837" y="3502247"/>
            <a:ext cx="2637184" cy="358624"/>
          </a:xfrm>
          <a:prstGeom prst="rect">
            <a:avLst/>
          </a:prstGeom>
          <a:noFill/>
        </p:spPr>
        <p:txBody>
          <a:bodyPr wrap="square" rtlCol="0">
            <a:spAutoFit/>
          </a:bodyPr>
          <a:lstStyle/>
          <a:p>
            <a:pPr algn="just">
              <a:lnSpc>
                <a:spcPts val="2500"/>
              </a:lnSpc>
            </a:pPr>
            <a:r>
              <a:rPr lang="ja-JP" altLang="en-US" sz="1400" b="1" dirty="0">
                <a:solidFill>
                  <a:srgbClr val="C00000"/>
                </a:solidFill>
                <a:latin typeface="BIZ UDP明朝 Medium" pitchFamily="18" charset="-128"/>
                <a:ea typeface="BIZ UDP明朝 Medium" pitchFamily="18" charset="-128"/>
                <a:cs typeface="Times New Roman" pitchFamily="18" charset="0"/>
              </a:rPr>
              <a:t>クローズアップ現代</a:t>
            </a:r>
            <a:endParaRPr lang="zh-CN" altLang="en-US" sz="1400" b="1" dirty="0">
              <a:solidFill>
                <a:srgbClr val="C00000"/>
              </a:solidFill>
              <a:latin typeface="BIZ UDP明朝 Medium" pitchFamily="18" charset="-128"/>
              <a:ea typeface="BIZ UDP明朝 Medium" pitchFamily="18" charset="-128"/>
              <a:cs typeface="Times New Roman" pitchFamily="18" charset="0"/>
            </a:endParaRPr>
          </a:p>
        </p:txBody>
      </p:sp>
      <p:pic>
        <p:nvPicPr>
          <p:cNvPr id="12" name="Picture 3">
            <a:extLst>
              <a:ext uri="{FF2B5EF4-FFF2-40B4-BE49-F238E27FC236}">
                <a16:creationId xmlns:a16="http://schemas.microsoft.com/office/drawing/2014/main" id="{E73B2485-7772-4FCE-AB1C-EFE53CA8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31" y="4293137"/>
            <a:ext cx="3295856" cy="1867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6">
            <a:extLst>
              <a:ext uri="{FF2B5EF4-FFF2-40B4-BE49-F238E27FC236}">
                <a16:creationId xmlns:a16="http://schemas.microsoft.com/office/drawing/2014/main" id="{8CC8FC21-8545-4093-9081-EAC4251CB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31" y="1550482"/>
            <a:ext cx="3295856" cy="1951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文本框 66">
            <a:extLst>
              <a:ext uri="{FF2B5EF4-FFF2-40B4-BE49-F238E27FC236}">
                <a16:creationId xmlns:a16="http://schemas.microsoft.com/office/drawing/2014/main" id="{02C47555-52EF-4926-AAA1-E4608FF8FF87}"/>
              </a:ext>
            </a:extLst>
          </p:cNvPr>
          <p:cNvSpPr txBox="1"/>
          <p:nvPr/>
        </p:nvSpPr>
        <p:spPr>
          <a:xfrm>
            <a:off x="525436" y="6233454"/>
            <a:ext cx="3200399" cy="358624"/>
          </a:xfrm>
          <a:prstGeom prst="rect">
            <a:avLst/>
          </a:prstGeom>
          <a:noFill/>
        </p:spPr>
        <p:txBody>
          <a:bodyPr wrap="square" rtlCol="0">
            <a:spAutoFit/>
          </a:bodyPr>
          <a:lstStyle/>
          <a:p>
            <a:pPr algn="just">
              <a:lnSpc>
                <a:spcPts val="2500"/>
              </a:lnSpc>
            </a:pPr>
            <a:r>
              <a:rPr lang="ja-JP" altLang="en-US" sz="1400" b="1" dirty="0">
                <a:solidFill>
                  <a:srgbClr val="C00000"/>
                </a:solidFill>
                <a:latin typeface="BIZ UDP明朝 Medium" pitchFamily="18" charset="-128"/>
                <a:ea typeface="BIZ UDP明朝 Medium" pitchFamily="18" charset="-128"/>
                <a:cs typeface="Times New Roman" pitchFamily="18" charset="0"/>
              </a:rPr>
              <a:t>ベトナム国営テレビ</a:t>
            </a:r>
            <a:r>
              <a:rPr lang="en-US" altLang="ja-JP" sz="1400" b="1" dirty="0">
                <a:solidFill>
                  <a:srgbClr val="C00000"/>
                </a:solidFill>
                <a:latin typeface="BIZ UDP明朝 Medium" pitchFamily="18" charset="-128"/>
                <a:ea typeface="BIZ UDP明朝 Medium" pitchFamily="18" charset="-128"/>
                <a:cs typeface="Times New Roman" pitchFamily="18" charset="0"/>
              </a:rPr>
              <a:t>(VTV)</a:t>
            </a:r>
            <a:endParaRPr lang="zh-CN" altLang="en-US" sz="1400" b="1" dirty="0">
              <a:solidFill>
                <a:srgbClr val="C00000"/>
              </a:solidFill>
              <a:latin typeface="BIZ UDP明朝 Medium" pitchFamily="18" charset="-128"/>
              <a:ea typeface="BIZ UDP明朝 Medium" pitchFamily="18" charset="-128"/>
              <a:cs typeface="Times New Roman" pitchFamily="18" charset="0"/>
            </a:endParaRPr>
          </a:p>
        </p:txBody>
      </p:sp>
      <p:pic>
        <p:nvPicPr>
          <p:cNvPr id="21" name="Content Placeholder 13" descr="A close up of a newspaper&#10;&#10;Description automatically generated">
            <a:extLst>
              <a:ext uri="{FF2B5EF4-FFF2-40B4-BE49-F238E27FC236}">
                <a16:creationId xmlns:a16="http://schemas.microsoft.com/office/drawing/2014/main" id="{569BEA04-F463-4C14-82A9-A1D7F370E1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1739" y="1421684"/>
            <a:ext cx="2383128" cy="22093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6">
            <a:extLst>
              <a:ext uri="{FF2B5EF4-FFF2-40B4-BE49-F238E27FC236}">
                <a16:creationId xmlns:a16="http://schemas.microsoft.com/office/drawing/2014/main" id="{6488E212-F36E-4736-884C-374E38709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002" y="3502247"/>
            <a:ext cx="2718930" cy="18667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9">
            <a:extLst>
              <a:ext uri="{FF2B5EF4-FFF2-40B4-BE49-F238E27FC236}">
                <a16:creationId xmlns:a16="http://schemas.microsoft.com/office/drawing/2014/main" id="{0610CC1D-C5F9-43DE-ACF4-6F641E4ECB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002" y="1115693"/>
            <a:ext cx="2733848" cy="2050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7">
            <a:extLst>
              <a:ext uri="{FF2B5EF4-FFF2-40B4-BE49-F238E27FC236}">
                <a16:creationId xmlns:a16="http://schemas.microsoft.com/office/drawing/2014/main" id="{0762C0C9-FE48-4720-822F-5E8D015B3B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54287" y="1751688"/>
            <a:ext cx="2070947" cy="31259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 name="Picture 4">
            <a:extLst>
              <a:ext uri="{FF2B5EF4-FFF2-40B4-BE49-F238E27FC236}">
                <a16:creationId xmlns:a16="http://schemas.microsoft.com/office/drawing/2014/main" id="{E5E88691-6111-4F20-B4D5-2F65D5C53F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6716" y="3877350"/>
            <a:ext cx="2190851" cy="23960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93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FA695D72-1464-4252-B2F7-EA83F8BD31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920" y="2409823"/>
            <a:ext cx="7117080" cy="4448176"/>
          </a:xfrm>
          <a:prstGeom prst="rect">
            <a:avLst/>
          </a:prstGeom>
        </p:spPr>
      </p:pic>
      <p:sp>
        <p:nvSpPr>
          <p:cNvPr id="14" name="Content Placeholder 13"/>
          <p:cNvSpPr>
            <a:spLocks noGrp="1"/>
          </p:cNvSpPr>
          <p:nvPr>
            <p:ph idx="1"/>
          </p:nvPr>
        </p:nvSpPr>
        <p:spPr>
          <a:xfrm>
            <a:off x="256902" y="248194"/>
            <a:ext cx="9252858" cy="5839098"/>
          </a:xfrm>
        </p:spPr>
        <p:txBody>
          <a:bodyPr>
            <a:noAutofit/>
          </a:bodyPr>
          <a:lstStyle/>
          <a:p>
            <a:pPr marL="0" indent="0" algn="just">
              <a:buNone/>
            </a:pP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この度は、在日ベトナム仏教信者会による在日ベトナム人帰国困難者、及び生活困窮者の支援のために、心温まるご支援を賜り、誠にありがたく衷心より御礼申し上げます</a:t>
            </a:r>
            <a:r>
              <a:rPr lang="ja-JP" altLang="en-US" sz="2000" kern="100" dirty="0">
                <a:solidFill>
                  <a:schemeClr val="tx1"/>
                </a:solidFill>
                <a:latin typeface="BIZ UDP明朝 Medium" pitchFamily="18" charset="-128"/>
                <a:ea typeface="BIZ UDP明朝 Medium" pitchFamily="18" charset="-128"/>
                <a:cs typeface="Times New Roman" panose="02020603050405020304" pitchFamily="18" charset="0"/>
              </a:rPr>
              <a:t>。</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報道などでもご承知の通り、コロナ禍の影響で仕事や住居を失い、食にも事欠く</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在日ベトナム人技能実習生は日本全国に存在し、いまも苦しい生活を続けています。</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そのような彼らに対して、当会では微力ながら、食糧支援や住居喪失者の保護活動、</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en-US" sz="2000" kern="100" dirty="0">
                <a:solidFill>
                  <a:schemeClr val="tx1"/>
                </a:solidFill>
                <a:latin typeface="BIZ UDP明朝 Medium" pitchFamily="18" charset="-128"/>
                <a:ea typeface="BIZ UDP明朝 Medium" pitchFamily="18" charset="-128"/>
                <a:cs typeface="Times New Roman" panose="02020603050405020304" pitchFamily="18" charset="0"/>
              </a:rPr>
              <a:t>そして</a:t>
            </a: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ベトナム大使館と連携した帰国支援を続けていく所存です。みなさまから頂戴いたしました</a:t>
            </a:r>
            <a:r>
              <a:rPr lang="ja-JP" altLang="en-US" sz="2000" kern="100"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心温まるお見舞いやご支援を糧に、これからも益々活動に邁進してまいります。</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en-US" sz="2000" kern="100" dirty="0">
                <a:solidFill>
                  <a:schemeClr val="tx1"/>
                </a:solidFill>
                <a:latin typeface="BIZ UDP明朝 Medium" pitchFamily="18" charset="-128"/>
                <a:ea typeface="BIZ UDP明朝 Medium" pitchFamily="18" charset="-128"/>
                <a:cs typeface="Times New Roman" panose="02020603050405020304" pitchFamily="18" charset="0"/>
              </a:rPr>
              <a:t>今後とも</a:t>
            </a: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、さまざまな場面でお世話になることもあるかと存じますが、引き続きお力添えを賜りますよう、何卒よろしくお願い申し上げます。甚だ簡単ではございますが、</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ja-JP" sz="2000" kern="100">
                <a:solidFill>
                  <a:schemeClr val="tx1"/>
                </a:solidFill>
                <a:latin typeface="BIZ UDP明朝 Medium" pitchFamily="18" charset="-128"/>
                <a:ea typeface="BIZ UDP明朝 Medium" pitchFamily="18" charset="-128"/>
                <a:cs typeface="Times New Roman" panose="02020603050405020304" pitchFamily="18" charset="0"/>
              </a:rPr>
              <a:t>ご報告</a:t>
            </a:r>
            <a:r>
              <a:rPr lang="ja-JP" altLang="ja-JP" sz="2000" kern="100" dirty="0">
                <a:solidFill>
                  <a:schemeClr val="tx1"/>
                </a:solidFill>
                <a:latin typeface="BIZ UDP明朝 Medium" pitchFamily="18" charset="-128"/>
                <a:ea typeface="BIZ UDP明朝 Medium" pitchFamily="18" charset="-128"/>
                <a:cs typeface="Times New Roman" panose="02020603050405020304" pitchFamily="18" charset="0"/>
              </a:rPr>
              <a:t>かたがた御礼のご挨拶とさせていただきます。</a:t>
            </a: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endParaRPr lang="en-US" altLang="ja-JP" sz="2000"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en-US" sz="2000" b="1" kern="100" dirty="0">
                <a:solidFill>
                  <a:schemeClr val="tx1"/>
                </a:solidFill>
                <a:latin typeface="BIZ UDP明朝 Medium" pitchFamily="18" charset="-128"/>
                <a:ea typeface="BIZ UDP明朝 Medium" pitchFamily="18" charset="-128"/>
                <a:cs typeface="Times New Roman" panose="02020603050405020304" pitchFamily="18" charset="0"/>
              </a:rPr>
              <a:t>                                   </a:t>
            </a:r>
            <a:endParaRPr lang="en-US" altLang="ja-JP" sz="2000" b="1" kern="100"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buNone/>
            </a:pPr>
            <a:r>
              <a:rPr lang="ja-JP" altLang="en-US" sz="2000" b="1" kern="100" dirty="0">
                <a:solidFill>
                  <a:schemeClr val="tx1"/>
                </a:solidFill>
                <a:latin typeface="BIZ UDP明朝 Medium" pitchFamily="18" charset="-128"/>
                <a:ea typeface="BIZ UDP明朝 Medium" pitchFamily="18" charset="-128"/>
                <a:cs typeface="Times New Roman" panose="02020603050405020304" pitchFamily="18" charset="0"/>
              </a:rPr>
              <a:t>  代表　ティック・タム・チー拝</a:t>
            </a:r>
          </a:p>
          <a:p>
            <a:pPr marL="0" indent="0" algn="just">
              <a:buNone/>
            </a:pPr>
            <a:endParaRPr lang="en-US" sz="2000" dirty="0">
              <a:solidFill>
                <a:schemeClr val="tx1"/>
              </a:solidFill>
              <a:latin typeface="BIZ UDP明朝 Medium" pitchFamily="18" charset="-128"/>
              <a:ea typeface="BIZ UDP明朝 Medium" pitchFamily="18" charset="-128"/>
              <a:cs typeface="Times New Roman" panose="02020603050405020304" pitchFamily="18" charset="0"/>
            </a:endParaRPr>
          </a:p>
        </p:txBody>
      </p:sp>
      <p:sp>
        <p:nvSpPr>
          <p:cNvPr id="3" name="Slide Number Placeholder 2">
            <a:extLst>
              <a:ext uri="{FF2B5EF4-FFF2-40B4-BE49-F238E27FC236}">
                <a16:creationId xmlns:a16="http://schemas.microsoft.com/office/drawing/2014/main" id="{5864D2E0-CF65-4B82-AF7F-4AEE0911D37C}"/>
              </a:ext>
            </a:extLst>
          </p:cNvPr>
          <p:cNvSpPr>
            <a:spLocks noGrp="1"/>
          </p:cNvSpPr>
          <p:nvPr>
            <p:ph type="sldNum" sz="quarter" idx="12"/>
          </p:nvPr>
        </p:nvSpPr>
        <p:spPr/>
        <p:txBody>
          <a:bodyPr/>
          <a:lstStyle/>
          <a:p>
            <a:fld id="{0FF54DE5-C571-48E8-A5BC-B369434E2F44}" type="slidenum">
              <a:rPr lang="en-GB" sz="2400" smtClean="0">
                <a:latin typeface="Times New Roman" panose="02020603050405020304" pitchFamily="18" charset="0"/>
                <a:cs typeface="Times New Roman" panose="02020603050405020304" pitchFamily="18" charset="0"/>
              </a:rPr>
              <a:pPr/>
              <a:t>29</a:t>
            </a:fld>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76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871C35A7-F968-4DA2-96FA-055F79F74CAC}"/>
              </a:ext>
            </a:extLst>
          </p:cNvPr>
          <p:cNvSpPr>
            <a:spLocks noGrp="1"/>
          </p:cNvSpPr>
          <p:nvPr>
            <p:ph type="sldNum" sz="quarter" idx="12"/>
          </p:nvPr>
        </p:nvSpPr>
        <p:spPr/>
        <p:txBody>
          <a:bodyPr/>
          <a:lstStyle/>
          <a:p>
            <a:fld id="{0FF54DE5-C571-48E8-A5BC-B369434E2F44}" type="slidenum">
              <a:rPr lang="en-US" altLang="ja-JP" smtClean="0"/>
              <a:pPr/>
              <a:t>3</a:t>
            </a:fld>
            <a:endParaRPr lang="en-US" altLang="ja-JP" dirty="0"/>
          </a:p>
        </p:txBody>
      </p:sp>
      <p:sp>
        <p:nvSpPr>
          <p:cNvPr id="4" name="コンテンツ プレースホルダー 2">
            <a:extLst>
              <a:ext uri="{FF2B5EF4-FFF2-40B4-BE49-F238E27FC236}">
                <a16:creationId xmlns:a16="http://schemas.microsoft.com/office/drawing/2014/main" id="{3CABDA1D-D00D-4B8A-BF66-26C642F06821}"/>
              </a:ext>
            </a:extLst>
          </p:cNvPr>
          <p:cNvSpPr txBox="1">
            <a:spLocks/>
          </p:cNvSpPr>
          <p:nvPr/>
        </p:nvSpPr>
        <p:spPr>
          <a:xfrm>
            <a:off x="461357" y="352698"/>
            <a:ext cx="8917774" cy="6257108"/>
          </a:xfrm>
          <a:prstGeom prst="rect">
            <a:avLst/>
          </a:prstGeom>
        </p:spPr>
        <p:txBody>
          <a:bodyPr vert="horz" lIns="91440" tIns="45720" rIns="91440" bIns="45720" rtlCol="0">
            <a:noAutofit/>
          </a:bodyPr>
          <a:lstStyle/>
          <a:p>
            <a:pPr algn="just"/>
            <a:r>
              <a:rPr lang="ja-JP" altLang="en-US" sz="2400" b="1" dirty="0">
                <a:latin typeface="BIZ UDP明朝 Medium" pitchFamily="18" charset="-128"/>
                <a:ea typeface="BIZ UDP明朝 Medium" pitchFamily="18" charset="-128"/>
                <a:cs typeface="Times New Roman" panose="02020603050405020304" pitchFamily="18" charset="0"/>
              </a:rPr>
              <a:t>そこで、日本で</a:t>
            </a:r>
            <a:r>
              <a:rPr lang="en-US" altLang="ja-JP" sz="2400" b="1" dirty="0">
                <a:latin typeface="BIZ UDP明朝 Medium" pitchFamily="18" charset="-128"/>
                <a:ea typeface="BIZ UDP明朝 Medium" pitchFamily="18" charset="-128"/>
                <a:cs typeface="Times New Roman" panose="02020603050405020304" pitchFamily="18" charset="0"/>
              </a:rPr>
              <a:t>10</a:t>
            </a:r>
            <a:r>
              <a:rPr lang="ja-JP" altLang="en-US" sz="2400" b="1" dirty="0">
                <a:latin typeface="BIZ UDP明朝 Medium" pitchFamily="18" charset="-128"/>
                <a:ea typeface="BIZ UDP明朝 Medium" pitchFamily="18" charset="-128"/>
                <a:cs typeface="Times New Roman" panose="02020603050405020304" pitchFamily="18" charset="0"/>
              </a:rPr>
              <a:t>年以上、在日ベトナム人たちの生活支援や葬送支援などを続けてきた「</a:t>
            </a:r>
            <a:r>
              <a:rPr lang="ja-JP" altLang="en-US" sz="2400" b="1" dirty="0">
                <a:solidFill>
                  <a:srgbClr val="0070C0"/>
                </a:solidFill>
                <a:latin typeface="BIZ UDP明朝 Medium" pitchFamily="18" charset="-128"/>
                <a:ea typeface="BIZ UDP明朝 Medium" pitchFamily="18" charset="-128"/>
                <a:cs typeface="Times New Roman" panose="02020603050405020304" pitchFamily="18" charset="0"/>
              </a:rPr>
              <a:t>在日ベトナム仏教信者会</a:t>
            </a:r>
            <a:r>
              <a:rPr lang="ja-JP" altLang="en-US" sz="2400" b="1" dirty="0">
                <a:latin typeface="BIZ UDP明朝 Medium" pitchFamily="18" charset="-128"/>
                <a:ea typeface="BIZ UDP明朝 Medium" pitchFamily="18" charset="-128"/>
                <a:cs typeface="Times New Roman" panose="02020603050405020304" pitchFamily="18" charset="0"/>
              </a:rPr>
              <a:t>」は、コロナ禍におけるさまざまな支援活動を展開することにいたしました。</a:t>
            </a:r>
            <a:endParaRPr lang="en-US" altLang="ja-JP" sz="2400" b="1" dirty="0">
              <a:latin typeface="BIZ UDP明朝 Medium" pitchFamily="18" charset="-128"/>
              <a:ea typeface="BIZ UDP明朝 Medium" pitchFamily="18" charset="-128"/>
              <a:cs typeface="Times New Roman" panose="02020603050405020304" pitchFamily="18" charset="0"/>
            </a:endParaRPr>
          </a:p>
          <a:p>
            <a:pPr algn="just"/>
            <a:endParaRPr lang="en-US" altLang="ja-JP" sz="2400" b="1" dirty="0">
              <a:latin typeface="BIZ UDP明朝 Medium" pitchFamily="18" charset="-128"/>
              <a:ea typeface="BIZ UDP明朝 Medium" pitchFamily="18" charset="-128"/>
              <a:cs typeface="Times New Roman" panose="02020603050405020304" pitchFamily="18" charset="0"/>
            </a:endParaRPr>
          </a:p>
          <a:p>
            <a:pPr algn="just"/>
            <a:r>
              <a:rPr lang="ja-JP" altLang="en-US" sz="2400" b="1" dirty="0">
                <a:latin typeface="BIZ UDP明朝 Medium" pitchFamily="18" charset="-128"/>
                <a:ea typeface="BIZ UDP明朝 Medium" pitchFamily="18" charset="-128"/>
                <a:cs typeface="Times New Roman" panose="02020603050405020304" pitchFamily="18" charset="0"/>
              </a:rPr>
              <a:t>それが本日ご紹介する</a:t>
            </a:r>
            <a:r>
              <a:rPr lang="ja-JP" altLang="en-US" sz="2400" b="1" dirty="0">
                <a:solidFill>
                  <a:srgbClr val="FF0000"/>
                </a:solidFill>
                <a:latin typeface="BIZ UDP明朝 Medium" pitchFamily="18" charset="-128"/>
                <a:ea typeface="BIZ UDP明朝 Medium" pitchFamily="18" charset="-128"/>
                <a:cs typeface="Times New Roman" panose="02020603050405020304" pitchFamily="18" charset="0"/>
              </a:rPr>
              <a:t>「幸せの贈り物」プロジェクト</a:t>
            </a:r>
            <a:r>
              <a:rPr lang="ja-JP" altLang="en-US" sz="2400" b="1" dirty="0">
                <a:solidFill>
                  <a:srgbClr val="FFC000"/>
                </a:solidFill>
                <a:latin typeface="BIZ UDP明朝 Medium" pitchFamily="18" charset="-128"/>
                <a:ea typeface="BIZ UDP明朝 Medium" pitchFamily="18" charset="-128"/>
                <a:cs typeface="Times New Roman" panose="02020603050405020304" pitchFamily="18" charset="0"/>
              </a:rPr>
              <a:t>　</a:t>
            </a:r>
            <a:r>
              <a:rPr lang="ja-JP" altLang="en-US" sz="2400" b="1" dirty="0">
                <a:latin typeface="BIZ UDP明朝 Medium" pitchFamily="18" charset="-128"/>
                <a:ea typeface="BIZ UDP明朝 Medium" pitchFamily="18" charset="-128"/>
                <a:cs typeface="Times New Roman" panose="02020603050405020304" pitchFamily="18" charset="0"/>
              </a:rPr>
              <a:t>なのです。</a:t>
            </a:r>
            <a:endParaRPr lang="en-US" altLang="ja-JP" sz="2400" b="1" dirty="0">
              <a:latin typeface="BIZ UDP明朝 Medium" pitchFamily="18" charset="-128"/>
              <a:ea typeface="BIZ UDP明朝 Medium" pitchFamily="18" charset="-128"/>
              <a:cs typeface="Times New Roman" panose="02020603050405020304" pitchFamily="18" charset="0"/>
            </a:endParaRPr>
          </a:p>
          <a:p>
            <a:endParaRPr kumimoji="1" lang="ja-JP" altLang="en-US" sz="2400" dirty="0">
              <a:latin typeface="BIZ UDP明朝 Medium" pitchFamily="18" charset="-128"/>
              <a:ea typeface="BIZ UDP明朝 Medium" pitchFamily="18" charset="-128"/>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1" lang="ja-JP" altLang="en-US" sz="2400" b="1" i="0" u="none" strike="noStrike" kern="1200" cap="none" spc="0" normalizeH="0" baseline="0" noProof="0" dirty="0">
                <a:ln>
                  <a:noFill/>
                </a:ln>
                <a:solidFill>
                  <a:schemeClr val="tx1"/>
                </a:solidFill>
                <a:effectLst/>
                <a:uLnTx/>
                <a:uFillTx/>
                <a:latin typeface="BIZ UDP明朝 Medium" pitchFamily="18" charset="-128"/>
                <a:ea typeface="BIZ UDP明朝 Medium" pitchFamily="18" charset="-128"/>
                <a:cs typeface="Times New Roman" panose="02020603050405020304" pitchFamily="18" charset="0"/>
              </a:rPr>
              <a:t>長く地道に活動を積み重ねてきた</a:t>
            </a:r>
            <a:r>
              <a:rPr kumimoji="1" lang="ja-JP" altLang="en-US" sz="2400" b="1" dirty="0">
                <a:latin typeface="BIZ UDP明朝 Medium" pitchFamily="18" charset="-128"/>
                <a:ea typeface="BIZ UDP明朝 Medium" pitchFamily="18" charset="-128"/>
                <a:cs typeface="Times New Roman" panose="02020603050405020304" pitchFamily="18" charset="0"/>
              </a:rPr>
              <a:t>私</a:t>
            </a:r>
            <a:r>
              <a:rPr kumimoji="1" lang="ja-JP" altLang="en-US" sz="2400" b="1" i="0" u="none" strike="noStrike" kern="1200" cap="none" spc="0" normalizeH="0" baseline="0" noProof="0" dirty="0">
                <a:ln>
                  <a:noFill/>
                </a:ln>
                <a:solidFill>
                  <a:schemeClr val="tx1"/>
                </a:solidFill>
                <a:effectLst/>
                <a:uLnTx/>
                <a:uFillTx/>
                <a:latin typeface="BIZ UDP明朝 Medium" pitchFamily="18" charset="-128"/>
                <a:ea typeface="BIZ UDP明朝 Medium" pitchFamily="18" charset="-128"/>
                <a:cs typeface="Times New Roman" panose="02020603050405020304" pitchFamily="18" charset="0"/>
              </a:rPr>
              <a:t>たちの活動には、</a:t>
            </a:r>
            <a:r>
              <a:rPr kumimoji="1" lang="ja-JP" altLang="en-US" sz="2400" b="1" i="0" u="none" strike="noStrike" kern="1200" cap="none" spc="0" normalizeH="0" baseline="0" noProof="0" dirty="0">
                <a:ln>
                  <a:noFill/>
                </a:ln>
                <a:solidFill>
                  <a:srgbClr val="0070C0"/>
                </a:solidFill>
                <a:effectLst/>
                <a:uLnTx/>
                <a:uFillTx/>
                <a:latin typeface="BIZ UDP明朝 Medium" pitchFamily="18" charset="-128"/>
                <a:ea typeface="BIZ UDP明朝 Medium" pitchFamily="18" charset="-128"/>
                <a:cs typeface="Times New Roman" panose="02020603050405020304" pitchFamily="18" charset="0"/>
              </a:rPr>
              <a:t>在日ベトナム人のコミュニティ、大使館、ベトナム航空、各地の寺院等、多くの方々からご協力とご支援をくださいます。</a:t>
            </a:r>
            <a:endParaRPr kumimoji="1" lang="en-US" altLang="ja-JP" sz="2400" b="1" i="0" u="none" strike="noStrike" kern="1200" cap="none" spc="0" normalizeH="0" baseline="0" noProof="0" dirty="0">
              <a:ln>
                <a:noFill/>
              </a:ln>
              <a:solidFill>
                <a:srgbClr val="0070C0"/>
              </a:solidFill>
              <a:effectLst/>
              <a:uLnTx/>
              <a:uFillTx/>
              <a:latin typeface="BIZ UDP明朝 Medium" pitchFamily="18" charset="-128"/>
              <a:ea typeface="BIZ UDP明朝 Medium" pitchFamily="18" charset="-128"/>
              <a:cs typeface="Times New Roman" panose="02020603050405020304" pitchFamily="18" charset="0"/>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br>
              <a:rPr kumimoji="1" lang="en-US" altLang="ja-JP" sz="2400" b="1" i="0" u="none" strike="noStrike" kern="1200" cap="none" spc="0" normalizeH="0" baseline="0" noProof="0" dirty="0">
                <a:ln>
                  <a:noFill/>
                </a:ln>
                <a:solidFill>
                  <a:srgbClr val="0070C0"/>
                </a:solidFill>
                <a:effectLst/>
                <a:uLnTx/>
                <a:uFillTx/>
                <a:latin typeface="BIZ UDP明朝 Medium" pitchFamily="18" charset="-128"/>
                <a:ea typeface="BIZ UDP明朝 Medium" pitchFamily="18" charset="-128"/>
                <a:cs typeface="Times New Roman" panose="02020603050405020304" pitchFamily="18" charset="0"/>
              </a:rPr>
            </a:br>
            <a:r>
              <a:rPr kumimoji="1" lang="ja-JP" altLang="en-US" sz="2400" b="1" i="0" u="none" strike="noStrike" kern="1200" cap="none" spc="0" normalizeH="0" baseline="0" noProof="0" dirty="0">
                <a:ln>
                  <a:noFill/>
                </a:ln>
                <a:solidFill>
                  <a:schemeClr val="tx1"/>
                </a:solidFill>
                <a:effectLst/>
                <a:uLnTx/>
                <a:uFillTx/>
                <a:latin typeface="BIZ UDP明朝 Medium" pitchFamily="18" charset="-128"/>
                <a:ea typeface="BIZ UDP明朝 Medium" pitchFamily="18" charset="-128"/>
                <a:cs typeface="Times New Roman" panose="02020603050405020304" pitchFamily="18" charset="0"/>
              </a:rPr>
              <a:t>そのおかげで、新型コロナウィルス感染拡大後も、すぐに食料や生活必需品を手助けするボランティア活動など、多種多様な活動に着手することができました。その意味では、在日ベトナム仏教信者会の支援活動は、「信者会の活動」というよりも、</a:t>
            </a:r>
            <a:r>
              <a:rPr kumimoji="1" lang="ja-JP" altLang="en-US" sz="2400" b="1" i="0" u="none" strike="noStrike" kern="1200" cap="none" spc="0" normalizeH="0" baseline="0" noProof="0" dirty="0">
                <a:ln>
                  <a:noFill/>
                </a:ln>
                <a:solidFill>
                  <a:srgbClr val="0070C0"/>
                </a:solidFill>
                <a:effectLst/>
                <a:uLnTx/>
                <a:uFillTx/>
                <a:latin typeface="BIZ UDP明朝 Medium" pitchFamily="18" charset="-128"/>
                <a:ea typeface="BIZ UDP明朝 Medium" pitchFamily="18" charset="-128"/>
                <a:cs typeface="Times New Roman" panose="02020603050405020304" pitchFamily="18" charset="0"/>
              </a:rPr>
              <a:t>苦しむ人々のために尽くしたいと願うすべての人々の高貴な心から生まれ出たもの</a:t>
            </a:r>
            <a:r>
              <a:rPr kumimoji="1" lang="ja-JP" altLang="en-US" sz="2400" b="1" i="0" u="none" strike="noStrike" kern="1200" cap="none" spc="0" normalizeH="0" baseline="0" noProof="0" dirty="0">
                <a:ln>
                  <a:noFill/>
                </a:ln>
                <a:solidFill>
                  <a:schemeClr val="tx1"/>
                </a:solidFill>
                <a:effectLst/>
                <a:uLnTx/>
                <a:uFillTx/>
                <a:latin typeface="BIZ UDP明朝 Medium" pitchFamily="18" charset="-128"/>
                <a:ea typeface="BIZ UDP明朝 Medium" pitchFamily="18" charset="-128"/>
                <a:cs typeface="Times New Roman" panose="02020603050405020304" pitchFamily="18" charset="0"/>
              </a:rPr>
              <a:t>といえるでしょう。</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endParaRPr kumimoji="1" lang="ja-JP" altLang="en-US" sz="2400" b="0" i="0" u="none" strike="noStrike" kern="1200" cap="none" spc="0" normalizeH="0" baseline="0" noProof="0" dirty="0">
              <a:ln>
                <a:noFill/>
              </a:ln>
              <a:solidFill>
                <a:schemeClr val="tx1">
                  <a:lumMod val="75000"/>
                  <a:lumOff val="25000"/>
                </a:schemeClr>
              </a:solidFill>
              <a:effectLst/>
              <a:uLnTx/>
              <a:uFillTx/>
              <a:latin typeface="BIZ UDP明朝 Medium" pitchFamily="18" charset="-128"/>
              <a:ea typeface="BIZ UDP明朝 Medium" pitchFamily="18" charset="-128"/>
            </a:endParaRPr>
          </a:p>
        </p:txBody>
      </p:sp>
    </p:spTree>
    <p:extLst>
      <p:ext uri="{BB962C8B-B14F-4D97-AF65-F5344CB8AC3E}">
        <p14:creationId xmlns:p14="http://schemas.microsoft.com/office/powerpoint/2010/main" val="74596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E4C74D-9985-4AF8-BD6E-DCCC8DD7DD17}"/>
              </a:ext>
            </a:extLst>
          </p:cNvPr>
          <p:cNvSpPr>
            <a:spLocks noGrp="1"/>
          </p:cNvSpPr>
          <p:nvPr>
            <p:ph type="sldNum" sz="quarter" idx="12"/>
          </p:nvPr>
        </p:nvSpPr>
        <p:spPr>
          <a:xfrm>
            <a:off x="8514427" y="6218413"/>
            <a:ext cx="683339" cy="365125"/>
          </a:xfrm>
        </p:spPr>
        <p:txBody>
          <a:bodyPr/>
          <a:lstStyle/>
          <a:p>
            <a:fld id="{0FF54DE5-C571-48E8-A5BC-B369434E2F44}" type="slidenum">
              <a:rPr lang="en-GB" smtClean="0">
                <a:latin typeface="BIZ UDP明朝 Medium" pitchFamily="18" charset="-128"/>
                <a:ea typeface="BIZ UDP明朝 Medium" pitchFamily="18" charset="-128"/>
              </a:rPr>
              <a:pPr/>
              <a:t>30</a:t>
            </a:fld>
            <a:endParaRPr lang="en-GB" dirty="0">
              <a:latin typeface="BIZ UDP明朝 Medium" pitchFamily="18" charset="-128"/>
              <a:ea typeface="BIZ UDP明朝 Medium" pitchFamily="18" charset="-128"/>
            </a:endParaRPr>
          </a:p>
        </p:txBody>
      </p:sp>
      <p:pic>
        <p:nvPicPr>
          <p:cNvPr id="7" name="Picture 6" descr="LOGO 1 Border.png">
            <a:extLst>
              <a:ext uri="{FF2B5EF4-FFF2-40B4-BE49-F238E27FC236}">
                <a16:creationId xmlns:a16="http://schemas.microsoft.com/office/drawing/2014/main" id="{DA4EC9BE-88EB-4498-810A-5853677142C9}"/>
              </a:ext>
            </a:extLst>
          </p:cNvPr>
          <p:cNvPicPr>
            <a:picLocks noChangeAspect="1"/>
          </p:cNvPicPr>
          <p:nvPr/>
        </p:nvPicPr>
        <p:blipFill>
          <a:blip r:embed="rId2" cstate="print"/>
          <a:stretch>
            <a:fillRect/>
          </a:stretch>
        </p:blipFill>
        <p:spPr>
          <a:xfrm>
            <a:off x="10234964" y="197356"/>
            <a:ext cx="1752605" cy="1752605"/>
          </a:xfrm>
          <a:prstGeom prst="rect">
            <a:avLst/>
          </a:prstGeom>
        </p:spPr>
      </p:pic>
      <p:pic>
        <p:nvPicPr>
          <p:cNvPr id="4" name="Picture 3">
            <a:extLst>
              <a:ext uri="{FF2B5EF4-FFF2-40B4-BE49-F238E27FC236}">
                <a16:creationId xmlns:a16="http://schemas.microsoft.com/office/drawing/2014/main" id="{C5FA1123-8DDD-4E1E-83BB-F4315E37A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585" y="5459419"/>
            <a:ext cx="2237730" cy="1398581"/>
          </a:xfrm>
          <a:prstGeom prst="rect">
            <a:avLst/>
          </a:prstGeom>
        </p:spPr>
      </p:pic>
      <p:pic>
        <p:nvPicPr>
          <p:cNvPr id="11" name="Picture 10">
            <a:extLst>
              <a:ext uri="{FF2B5EF4-FFF2-40B4-BE49-F238E27FC236}">
                <a16:creationId xmlns:a16="http://schemas.microsoft.com/office/drawing/2014/main" id="{CADC92F4-E875-4076-9BB2-48A2B8A47B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450" y="1180808"/>
            <a:ext cx="1838223" cy="33154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文本框 28">
            <a:extLst>
              <a:ext uri="{FF2B5EF4-FFF2-40B4-BE49-F238E27FC236}">
                <a16:creationId xmlns:a16="http://schemas.microsoft.com/office/drawing/2014/main" id="{87AA37C9-C819-4A1E-BF27-379890EE1538}"/>
              </a:ext>
            </a:extLst>
          </p:cNvPr>
          <p:cNvSpPr txBox="1"/>
          <p:nvPr/>
        </p:nvSpPr>
        <p:spPr>
          <a:xfrm>
            <a:off x="404719" y="217637"/>
            <a:ext cx="8451377" cy="707886"/>
          </a:xfrm>
          <a:prstGeom prst="rect">
            <a:avLst/>
          </a:prstGeom>
          <a:noFill/>
        </p:spPr>
        <p:txBody>
          <a:bodyPr wrap="square" rtlCol="0">
            <a:spAutoFit/>
          </a:bodyPr>
          <a:lstStyle/>
          <a:p>
            <a:r>
              <a:rPr lang="ja-JP" altLang="en-US" sz="4000" b="1" dirty="0">
                <a:latin typeface="BIZ UDP明朝 Medium" pitchFamily="18" charset="-128"/>
                <a:ea typeface="BIZ UDP明朝 Medium" pitchFamily="18" charset="-128"/>
              </a:rPr>
              <a:t>みなさま、ありがとうございました</a:t>
            </a:r>
            <a:endParaRPr lang="zh-CN" altLang="en-US" sz="4000" b="1" dirty="0">
              <a:latin typeface="BIZ UDP明朝 Medium" pitchFamily="18" charset="-128"/>
              <a:ea typeface="BIZ UDP明朝 Medium" pitchFamily="18" charset="-128"/>
            </a:endParaRPr>
          </a:p>
        </p:txBody>
      </p:sp>
      <p:sp>
        <p:nvSpPr>
          <p:cNvPr id="12" name="文本框 6">
            <a:extLst>
              <a:ext uri="{FF2B5EF4-FFF2-40B4-BE49-F238E27FC236}">
                <a16:creationId xmlns:a16="http://schemas.microsoft.com/office/drawing/2014/main" id="{5755F910-6340-4A5F-A2E6-E3A7F3BB025A}"/>
              </a:ext>
            </a:extLst>
          </p:cNvPr>
          <p:cNvSpPr txBox="1"/>
          <p:nvPr/>
        </p:nvSpPr>
        <p:spPr>
          <a:xfrm>
            <a:off x="342033" y="1694343"/>
            <a:ext cx="7794524" cy="4154984"/>
          </a:xfrm>
          <a:prstGeom prst="rect">
            <a:avLst/>
          </a:prstGeom>
          <a:noFill/>
        </p:spPr>
        <p:txBody>
          <a:bodyPr wrap="square" rtlCol="0">
            <a:spAutoFit/>
          </a:bodyPr>
          <a:lstStyle/>
          <a:p>
            <a:pPr algn="ctr"/>
            <a:r>
              <a:rPr lang="ja-JP" altLang="en-US" sz="3200" b="1" dirty="0">
                <a:latin typeface="BIZ UDP明朝 Medium" pitchFamily="18" charset="-128"/>
                <a:ea typeface="BIZ UDP明朝 Medium" pitchFamily="18" charset="-128"/>
              </a:rPr>
              <a:t>在日ベトナム仏教信者会</a:t>
            </a:r>
            <a:endParaRPr lang="en-US" altLang="ja-JP" sz="3200" b="1" dirty="0">
              <a:latin typeface="BIZ UDP明朝 Medium" pitchFamily="18" charset="-128"/>
              <a:ea typeface="BIZ UDP明朝 Medium" pitchFamily="18" charset="-128"/>
            </a:endParaRPr>
          </a:p>
          <a:p>
            <a:pPr algn="ctr"/>
            <a:r>
              <a:rPr lang="ja-JP" altLang="en-US" sz="3200" b="1" dirty="0">
                <a:solidFill>
                  <a:srgbClr val="0070C0"/>
                </a:solidFill>
                <a:latin typeface="BIZ UDP明朝 Medium" pitchFamily="18" charset="-128"/>
                <a:ea typeface="BIZ UDP明朝 Medium" pitchFamily="18" charset="-128"/>
              </a:rPr>
              <a:t>大恩寺（ベトナム寺院）</a:t>
            </a:r>
            <a:br>
              <a:rPr lang="en-US" altLang="ja-JP" sz="3200" b="1" dirty="0">
                <a:solidFill>
                  <a:srgbClr val="C00000"/>
                </a:solidFill>
                <a:latin typeface="BIZ UDP明朝 Medium" pitchFamily="18" charset="-128"/>
                <a:ea typeface="BIZ UDP明朝 Medium" pitchFamily="18" charset="-128"/>
              </a:rPr>
            </a:br>
            <a:endParaRPr lang="en-US" altLang="ja-JP" sz="3200" b="1" dirty="0">
              <a:solidFill>
                <a:schemeClr val="accent2">
                  <a:lumMod val="50000"/>
                </a:schemeClr>
              </a:solidFill>
              <a:latin typeface="BIZ UDP明朝 Medium" pitchFamily="18" charset="-128"/>
              <a:ea typeface="BIZ UDP明朝 Medium" pitchFamily="18" charset="-128"/>
            </a:endParaRPr>
          </a:p>
          <a:p>
            <a:r>
              <a:rPr lang="en-US" altLang="ja-JP" sz="3200" b="1" dirty="0">
                <a:latin typeface="BIZ UDP明朝 Medium" pitchFamily="18" charset="-128"/>
                <a:ea typeface="BIZ UDP明朝 Medium" pitchFamily="18" charset="-128"/>
              </a:rPr>
              <a:t>- </a:t>
            </a:r>
            <a:r>
              <a:rPr lang="ja-JP" altLang="en-US" sz="3200" b="1" dirty="0">
                <a:latin typeface="BIZ UDP明朝 Medium" pitchFamily="18" charset="-128"/>
                <a:ea typeface="BIZ UDP明朝 Medium" pitchFamily="18" charset="-128"/>
              </a:rPr>
              <a:t>会長：　　</a:t>
            </a:r>
            <a:r>
              <a:rPr lang="ja-JP" altLang="en-US" sz="3200" b="1" dirty="0">
                <a:solidFill>
                  <a:srgbClr val="0070C0"/>
                </a:solidFill>
                <a:latin typeface="BIZ UDP明朝 Medium" pitchFamily="18" charset="-128"/>
                <a:ea typeface="BIZ UDP明朝 Medium" pitchFamily="18" charset="-128"/>
              </a:rPr>
              <a:t>　ティック・タム・チー</a:t>
            </a:r>
            <a:endParaRPr lang="en-US" altLang="ja-JP" sz="3200" b="1" dirty="0">
              <a:solidFill>
                <a:srgbClr val="0070C0"/>
              </a:solidFill>
              <a:latin typeface="BIZ UDP明朝 Medium" pitchFamily="18" charset="-128"/>
              <a:ea typeface="BIZ UDP明朝 Medium" pitchFamily="18" charset="-128"/>
            </a:endParaRPr>
          </a:p>
          <a:p>
            <a:r>
              <a:rPr lang="en-US" altLang="ja-JP" sz="3200" b="1" dirty="0">
                <a:latin typeface="BIZ UDP明朝 Medium" pitchFamily="18" charset="-128"/>
                <a:ea typeface="BIZ UDP明朝 Medium" pitchFamily="18" charset="-128"/>
              </a:rPr>
              <a:t>- </a:t>
            </a:r>
            <a:r>
              <a:rPr lang="ja-JP" altLang="en-US" sz="3200" b="1" dirty="0">
                <a:latin typeface="BIZ UDP明朝 Medium" pitchFamily="18" charset="-128"/>
                <a:ea typeface="BIZ UDP明朝 Medium" pitchFamily="18" charset="-128"/>
              </a:rPr>
              <a:t>携帯電話：</a:t>
            </a:r>
            <a:r>
              <a:rPr lang="en-US" altLang="ja-JP" sz="3200" b="1" dirty="0">
                <a:solidFill>
                  <a:srgbClr val="0070C0"/>
                </a:solidFill>
                <a:latin typeface="BIZ UDP明朝 Medium" pitchFamily="18" charset="-128"/>
                <a:ea typeface="BIZ UDP明朝 Medium" pitchFamily="18" charset="-128"/>
              </a:rPr>
              <a:t>080-4133-6999</a:t>
            </a:r>
          </a:p>
          <a:p>
            <a:r>
              <a:rPr lang="en-US" altLang="ja-JP" sz="3200" b="1" dirty="0">
                <a:latin typeface="BIZ UDP明朝 Medium" pitchFamily="18" charset="-128"/>
                <a:ea typeface="BIZ UDP明朝 Medium" pitchFamily="18" charset="-128"/>
              </a:rPr>
              <a:t>- </a:t>
            </a:r>
            <a:r>
              <a:rPr lang="ja-JP" altLang="en-US" sz="3200" b="1" dirty="0">
                <a:latin typeface="BIZ UDP明朝 Medium" pitchFamily="18" charset="-128"/>
                <a:ea typeface="BIZ UDP明朝 Medium" pitchFamily="18" charset="-128"/>
              </a:rPr>
              <a:t>メール：</a:t>
            </a:r>
            <a:r>
              <a:rPr lang="en-US" altLang="ja-JP" sz="3200" b="1" dirty="0">
                <a:solidFill>
                  <a:srgbClr val="0070C0"/>
                </a:solidFill>
                <a:latin typeface="BIZ UDP明朝 Medium" pitchFamily="18" charset="-128"/>
                <a:ea typeface="BIZ UDP明朝 Medium" pitchFamily="18" charset="-128"/>
              </a:rPr>
              <a:t>adidaphat6999@gmail.com</a:t>
            </a:r>
            <a:r>
              <a:rPr lang="en-US" altLang="ja-JP" sz="3200" b="1" dirty="0">
                <a:latin typeface="BIZ UDP明朝 Medium" pitchFamily="18" charset="-128"/>
                <a:ea typeface="BIZ UDP明朝 Medium" pitchFamily="18" charset="-128"/>
              </a:rPr>
              <a:t> </a:t>
            </a:r>
          </a:p>
          <a:p>
            <a:r>
              <a:rPr lang="en-US" altLang="ja-JP" sz="3200" b="1" dirty="0">
                <a:latin typeface="BIZ UDP明朝 Medium" pitchFamily="18" charset="-128"/>
                <a:ea typeface="BIZ UDP明朝 Medium" pitchFamily="18" charset="-128"/>
              </a:rPr>
              <a:t>- </a:t>
            </a:r>
            <a:r>
              <a:rPr lang="ja-JP" altLang="en-US" sz="3200" b="1" dirty="0">
                <a:latin typeface="BIZ UDP明朝 Medium" pitchFamily="18" charset="-128"/>
                <a:ea typeface="BIZ UDP明朝 Medium" pitchFamily="18" charset="-128"/>
              </a:rPr>
              <a:t>〒</a:t>
            </a:r>
            <a:r>
              <a:rPr lang="en-US" altLang="ja-JP" sz="3200" b="1" dirty="0">
                <a:latin typeface="BIZ UDP明朝 Medium" pitchFamily="18" charset="-128"/>
                <a:ea typeface="BIZ UDP明朝 Medium" pitchFamily="18" charset="-128"/>
              </a:rPr>
              <a:t>367-0224</a:t>
            </a:r>
          </a:p>
          <a:p>
            <a:r>
              <a:rPr lang="ja-JP" altLang="en-US" sz="3200" b="1" dirty="0">
                <a:latin typeface="BIZ UDP明朝 Medium" pitchFamily="18" charset="-128"/>
                <a:ea typeface="BIZ UDP明朝 Medium" pitchFamily="18" charset="-128"/>
              </a:rPr>
              <a:t>   埼玉県本庄市児玉町高柳</a:t>
            </a:r>
            <a:r>
              <a:rPr lang="en-US" altLang="ja-JP" sz="3200" b="1" dirty="0">
                <a:latin typeface="BIZ UDP明朝 Medium" pitchFamily="18" charset="-128"/>
                <a:ea typeface="BIZ UDP明朝 Medium" pitchFamily="18" charset="-128"/>
              </a:rPr>
              <a:t>668-2</a:t>
            </a:r>
          </a:p>
        </p:txBody>
      </p:sp>
      <p:sp>
        <p:nvSpPr>
          <p:cNvPr id="10" name="テキスト ボックス 9">
            <a:extLst>
              <a:ext uri="{FF2B5EF4-FFF2-40B4-BE49-F238E27FC236}">
                <a16:creationId xmlns:a16="http://schemas.microsoft.com/office/drawing/2014/main" id="{52E9153F-7684-4915-BADA-9DE56B23B746}"/>
              </a:ext>
            </a:extLst>
          </p:cNvPr>
          <p:cNvSpPr txBox="1"/>
          <p:nvPr/>
        </p:nvSpPr>
        <p:spPr>
          <a:xfrm>
            <a:off x="1902536" y="6178196"/>
            <a:ext cx="6098958" cy="369332"/>
          </a:xfrm>
          <a:prstGeom prst="rect">
            <a:avLst/>
          </a:prstGeom>
          <a:noFill/>
        </p:spPr>
        <p:txBody>
          <a:bodyPr wrap="square">
            <a:spAutoFit/>
          </a:bodyPr>
          <a:lstStyle/>
          <a:p>
            <a:r>
              <a:rPr lang="zh-TW" altLang="en-US" b="1" i="0" dirty="0">
                <a:solidFill>
                  <a:srgbClr val="050505"/>
                </a:solidFill>
                <a:effectLst/>
                <a:latin typeface="BIZ UDP明朝 Medium" pitchFamily="18" charset="-128"/>
                <a:ea typeface="BIZ UDP明朝 Medium" pitchFamily="18" charset="-128"/>
              </a:rPr>
              <a:t>仏事報告書作製日</a:t>
            </a:r>
            <a:r>
              <a:rPr lang="en-US" altLang="zh-TW" b="1" i="0" dirty="0">
                <a:solidFill>
                  <a:srgbClr val="050505"/>
                </a:solidFill>
                <a:effectLst/>
                <a:latin typeface="BIZ UDP明朝 Medium" pitchFamily="18" charset="-128"/>
                <a:ea typeface="BIZ UDP明朝 Medium" pitchFamily="18" charset="-128"/>
              </a:rPr>
              <a:t>:</a:t>
            </a:r>
            <a:r>
              <a:rPr lang="zh-TW" altLang="en-US" b="1" i="0" dirty="0">
                <a:solidFill>
                  <a:srgbClr val="050505"/>
                </a:solidFill>
                <a:effectLst/>
                <a:latin typeface="BIZ UDP明朝 Medium" pitchFamily="18" charset="-128"/>
                <a:ea typeface="BIZ UDP明朝 Medium" pitchFamily="18" charset="-128"/>
              </a:rPr>
              <a:t>令和</a:t>
            </a:r>
            <a:r>
              <a:rPr lang="en-US" altLang="zh-TW" b="1" dirty="0">
                <a:solidFill>
                  <a:srgbClr val="050505"/>
                </a:solidFill>
                <a:latin typeface="BIZ UDP明朝 Medium" pitchFamily="18" charset="-128"/>
                <a:ea typeface="BIZ UDP明朝 Medium" pitchFamily="18" charset="-128"/>
              </a:rPr>
              <a:t>3</a:t>
            </a:r>
            <a:r>
              <a:rPr lang="zh-TW" altLang="en-US" b="1" i="0" dirty="0">
                <a:solidFill>
                  <a:srgbClr val="050505"/>
                </a:solidFill>
                <a:effectLst/>
                <a:latin typeface="BIZ UDP明朝 Medium" pitchFamily="18" charset="-128"/>
                <a:ea typeface="BIZ UDP明朝 Medium" pitchFamily="18" charset="-128"/>
              </a:rPr>
              <a:t>年</a:t>
            </a:r>
            <a:r>
              <a:rPr lang="en-US" altLang="zh-TW" b="1" dirty="0">
                <a:solidFill>
                  <a:srgbClr val="050505"/>
                </a:solidFill>
                <a:latin typeface="BIZ UDP明朝 Medium" pitchFamily="18" charset="-128"/>
                <a:ea typeface="BIZ UDP明朝 Medium" pitchFamily="18" charset="-128"/>
              </a:rPr>
              <a:t>07</a:t>
            </a:r>
            <a:r>
              <a:rPr lang="zh-TW" altLang="en-US" b="1" i="0" dirty="0">
                <a:solidFill>
                  <a:srgbClr val="050505"/>
                </a:solidFill>
                <a:effectLst/>
                <a:latin typeface="BIZ UDP明朝 Medium" pitchFamily="18" charset="-128"/>
                <a:ea typeface="BIZ UDP明朝 Medium" pitchFamily="18" charset="-128"/>
              </a:rPr>
              <a:t>月</a:t>
            </a:r>
            <a:r>
              <a:rPr lang="en-US" altLang="zh-TW" b="1" i="0" dirty="0">
                <a:solidFill>
                  <a:srgbClr val="050505"/>
                </a:solidFill>
                <a:effectLst/>
                <a:latin typeface="BIZ UDP明朝 Medium" pitchFamily="18" charset="-128"/>
                <a:ea typeface="BIZ UDP明朝 Medium" pitchFamily="18" charset="-128"/>
              </a:rPr>
              <a:t>15</a:t>
            </a:r>
            <a:r>
              <a:rPr lang="zh-TW" altLang="en-US" b="1" i="0" dirty="0">
                <a:solidFill>
                  <a:srgbClr val="050505"/>
                </a:solidFill>
                <a:effectLst/>
                <a:latin typeface="BIZ UDP明朝 Medium" pitchFamily="18" charset="-128"/>
                <a:ea typeface="BIZ UDP明朝 Medium" pitchFamily="18" charset="-128"/>
              </a:rPr>
              <a:t>日</a:t>
            </a:r>
            <a:endParaRPr lang="ja-JP" altLang="en-US" b="1" dirty="0">
              <a:latin typeface="BIZ UDP明朝 Medium" pitchFamily="18" charset="-128"/>
              <a:ea typeface="BIZ UDP明朝 Medium" pitchFamily="18" charset="-128"/>
            </a:endParaRPr>
          </a:p>
        </p:txBody>
      </p:sp>
    </p:spTree>
    <p:extLst>
      <p:ext uri="{BB962C8B-B14F-4D97-AF65-F5344CB8AC3E}">
        <p14:creationId xmlns:p14="http://schemas.microsoft.com/office/powerpoint/2010/main" val="29273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746CE59-D1CF-4DBD-8B8E-547A50640415}"/>
              </a:ext>
            </a:extLst>
          </p:cNvPr>
          <p:cNvSpPr>
            <a:spLocks noGrp="1"/>
          </p:cNvSpPr>
          <p:nvPr>
            <p:ph idx="1"/>
          </p:nvPr>
        </p:nvSpPr>
        <p:spPr>
          <a:xfrm>
            <a:off x="330994" y="209006"/>
            <a:ext cx="8943008" cy="6479177"/>
          </a:xfrm>
        </p:spPr>
        <p:txBody>
          <a:bodyPr>
            <a:noAutofit/>
          </a:bodyPr>
          <a:lstStyle/>
          <a:p>
            <a:pPr marL="0" indent="0" algn="just">
              <a:spcBef>
                <a:spcPts val="0"/>
              </a:spcBef>
              <a:buNone/>
            </a:pPr>
            <a:r>
              <a:rPr lang="ja-JP" altLang="en-US" sz="2000" b="1" dirty="0">
                <a:solidFill>
                  <a:srgbClr val="FF0000"/>
                </a:solidFill>
                <a:latin typeface="BIZ UDP明朝 Medium" pitchFamily="18" charset="-128"/>
                <a:ea typeface="BIZ UDP明朝 Medium" pitchFamily="18" charset="-128"/>
                <a:cs typeface="Times New Roman" panose="02020603050405020304" pitchFamily="18" charset="0"/>
              </a:rPr>
              <a:t>「幸せの贈り物」プログラムは、すべての人の慈愛に基づく尊い贈り物です</a:t>
            </a: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。在日ベトナム仏教信者会は困難を抱えている人々のもとへお届けする役割負っています。</a:t>
            </a:r>
            <a:endParaRPr lang="en-US" altLang="ja-JP" sz="20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spcBef>
                <a:spcPts val="0"/>
              </a:spcBef>
              <a:buNone/>
            </a:pPr>
            <a:endParaRPr lang="en-US" altLang="ja-JP" sz="20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spcBef>
                <a:spcPts val="0"/>
              </a:spcBef>
              <a:buNone/>
            </a:pP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新型コロナウィルス流行の渦中にあって、それらの贈り物を誠意をもって真に今、日本で生きていくために多くの課題や困難を抱えた方々と向き合っていく必要があります。</a:t>
            </a:r>
            <a:r>
              <a:rPr lang="ja-JP" altLang="en-US" sz="2000" b="1" dirty="0">
                <a:solidFill>
                  <a:srgbClr val="0070C0"/>
                </a:solidFill>
                <a:latin typeface="BIZ UDP明朝 Medium" pitchFamily="18" charset="-128"/>
                <a:ea typeface="BIZ UDP明朝 Medium" pitchFamily="18" charset="-128"/>
                <a:cs typeface="Times New Roman" panose="02020603050405020304" pitchFamily="18" charset="0"/>
              </a:rPr>
              <a:t>本プロジェクトによって届けられる食料の提供などの諸活動や祈りが、ウイルス感染終息までの力になるように願っています</a:t>
            </a: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a:t>
            </a:r>
          </a:p>
          <a:p>
            <a:pPr marL="0" indent="0" algn="just">
              <a:spcBef>
                <a:spcPts val="0"/>
              </a:spcBef>
              <a:buFont typeface="Wingdings 3" charset="2"/>
              <a:buNone/>
            </a:pPr>
            <a:endParaRPr lang="en-US" altLang="ja-JP" sz="20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spcBef>
                <a:spcPts val="0"/>
              </a:spcBef>
              <a:buFont typeface="Wingdings 3" charset="2"/>
              <a:buNone/>
            </a:pP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私たち在日ベトナム仏教信者会は、本プログラムを遂行するとともに、</a:t>
            </a:r>
            <a:r>
              <a:rPr lang="ja-JP" altLang="en-US" sz="2000" b="1" dirty="0">
                <a:solidFill>
                  <a:srgbClr val="0070C0"/>
                </a:solidFill>
                <a:latin typeface="BIZ UDP明朝 Medium" pitchFamily="18" charset="-128"/>
                <a:ea typeface="BIZ UDP明朝 Medium" pitchFamily="18" charset="-128"/>
                <a:cs typeface="Times New Roman" panose="02020603050405020304" pitchFamily="18" charset="0"/>
              </a:rPr>
              <a:t>すべての人の健康と平和と幸福を願って、この苦しい社会を共に生きるお互いを守り、助け合い、力を合わせ、深い愛情を以って共に進んで行けること</a:t>
            </a: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を望んでおります。</a:t>
            </a:r>
          </a:p>
          <a:p>
            <a:pPr marL="0" indent="0" algn="just">
              <a:spcBef>
                <a:spcPts val="0"/>
              </a:spcBef>
              <a:buFont typeface="Wingdings 3" charset="2"/>
              <a:buNone/>
            </a:pPr>
            <a:endPar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spcBef>
                <a:spcPts val="0"/>
              </a:spcBef>
              <a:buFont typeface="Wingdings 3" charset="2"/>
              <a:buNone/>
            </a:pP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寺院にて奉仕を続ける僧侶たちは、活動にご協力くださるすべての人と一緒に、日々、新型コロナウイルスの流行が一日でも早く終息することを祈っています。　</a:t>
            </a:r>
          </a:p>
          <a:p>
            <a:pPr marL="0" indent="0" algn="just">
              <a:buNone/>
            </a:pPr>
            <a:endParaRPr lang="en-US" altLang="ja-JP" sz="2000" b="1" dirty="0">
              <a:solidFill>
                <a:schemeClr val="tx1"/>
              </a:solidFill>
              <a:latin typeface="BIZ UDP明朝 Medium" pitchFamily="18" charset="-128"/>
              <a:ea typeface="BIZ UDP明朝 Medium" pitchFamily="18" charset="-128"/>
              <a:cs typeface="Times New Roman" panose="02020603050405020304" pitchFamily="18" charset="0"/>
            </a:endParaRPr>
          </a:p>
          <a:p>
            <a:pPr marL="0" indent="0" algn="just">
              <a:spcBef>
                <a:spcPts val="0"/>
              </a:spcBef>
              <a:buFont typeface="Wingdings 3" charset="2"/>
              <a:buNone/>
            </a:pPr>
            <a:r>
              <a:rPr lang="ja-JP" altLang="en-US" sz="2000" b="1" dirty="0">
                <a:solidFill>
                  <a:srgbClr val="0070C0"/>
                </a:solidFill>
                <a:latin typeface="BIZ UDP明朝 Medium" pitchFamily="18" charset="-128"/>
                <a:ea typeface="BIZ UDP明朝 Medium" pitchFamily="18" charset="-128"/>
                <a:cs typeface="Times New Roman" panose="02020603050405020304" pitchFamily="18" charset="0"/>
              </a:rPr>
              <a:t>多くの人が、再び平安な心で日常生活を営むことができるような世界になってゆくように信じて活動を続けてまいります</a:t>
            </a:r>
            <a:r>
              <a:rPr lang="ja-JP" altLang="en-US" sz="2000" b="1" dirty="0">
                <a:solidFill>
                  <a:schemeClr val="tx1"/>
                </a:solidFill>
                <a:latin typeface="BIZ UDP明朝 Medium" pitchFamily="18" charset="-128"/>
                <a:ea typeface="BIZ UDP明朝 Medium" pitchFamily="18" charset="-128"/>
                <a:cs typeface="Times New Roman" panose="02020603050405020304" pitchFamily="18" charset="0"/>
              </a:rPr>
              <a:t>。　合掌</a:t>
            </a:r>
            <a:endParaRPr lang="en-US" altLang="ja-JP" sz="2000" b="1" dirty="0">
              <a:solidFill>
                <a:schemeClr val="tx1"/>
              </a:solidFill>
              <a:latin typeface="BIZ UDP明朝 Medium" pitchFamily="18" charset="-128"/>
              <a:ea typeface="BIZ UDP明朝 Medium" pitchFamily="18" charset="-128"/>
              <a:cs typeface="Times New Roman" panose="02020603050405020304" pitchFamily="18" charset="0"/>
            </a:endParaRPr>
          </a:p>
        </p:txBody>
      </p:sp>
      <p:sp>
        <p:nvSpPr>
          <p:cNvPr id="5" name="スライド番号プレースホルダー 4">
            <a:extLst>
              <a:ext uri="{FF2B5EF4-FFF2-40B4-BE49-F238E27FC236}">
                <a16:creationId xmlns:a16="http://schemas.microsoft.com/office/drawing/2014/main" id="{6D673ED7-4F10-46DB-8685-395872119F6F}"/>
              </a:ext>
            </a:extLst>
          </p:cNvPr>
          <p:cNvSpPr>
            <a:spLocks noGrp="1"/>
          </p:cNvSpPr>
          <p:nvPr>
            <p:ph type="sldNum" sz="quarter" idx="12"/>
          </p:nvPr>
        </p:nvSpPr>
        <p:spPr/>
        <p:txBody>
          <a:bodyPr/>
          <a:lstStyle/>
          <a:p>
            <a:fld id="{0FF54DE5-C571-48E8-A5BC-B369434E2F44}" type="slidenum">
              <a:rPr lang="en-US" altLang="ja-JP" smtClean="0"/>
              <a:pPr/>
              <a:t>4</a:t>
            </a:fld>
            <a:endParaRPr lang="en-US" altLang="ja-JP" dirty="0"/>
          </a:p>
        </p:txBody>
      </p:sp>
    </p:spTree>
    <p:extLst>
      <p:ext uri="{BB962C8B-B14F-4D97-AF65-F5344CB8AC3E}">
        <p14:creationId xmlns:p14="http://schemas.microsoft.com/office/powerpoint/2010/main" val="180424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50290" y="1397331"/>
            <a:ext cx="9096997" cy="5154680"/>
          </a:xfrm>
        </p:spPr>
        <p:txBody>
          <a:bodyPr anchor="ctr">
            <a:noAutofit/>
          </a:bodyPr>
          <a:lstStyle/>
          <a:p>
            <a:pPr>
              <a:lnSpc>
                <a:spcPct val="150000"/>
              </a:lnSpc>
            </a:pPr>
            <a:r>
              <a:rPr lang="ja-JP" altLang="en-US" sz="4400" b="1" dirty="0">
                <a:solidFill>
                  <a:schemeClr val="tx1"/>
                </a:solidFill>
                <a:latin typeface="Times New Roman" panose="02020603050405020304" pitchFamily="18" charset="0"/>
                <a:cs typeface="Times New Roman" panose="02020603050405020304" pitchFamily="18" charset="0"/>
              </a:rPr>
              <a:t>コロナ禍における</a:t>
            </a:r>
            <a:r>
              <a:rPr lang="ja-JP" altLang="en-US" b="1" i="0" dirty="0">
                <a:solidFill>
                  <a:schemeClr val="tx1"/>
                </a:solidFill>
                <a:effectLst/>
                <a:latin typeface="Helvetica Neue"/>
              </a:rPr>
              <a:t>慈善事業</a:t>
            </a:r>
            <a:br>
              <a:rPr lang="en-US" altLang="ja-JP" b="1" i="0" dirty="0">
                <a:solidFill>
                  <a:schemeClr val="tx1"/>
                </a:solidFill>
                <a:effectLst/>
                <a:latin typeface="Helvetica Neue"/>
              </a:rPr>
            </a:br>
            <a:br>
              <a:rPr lang="en-US" altLang="ja-JP" b="1" i="0" dirty="0">
                <a:solidFill>
                  <a:schemeClr val="tx1"/>
                </a:solidFill>
                <a:effectLst/>
                <a:latin typeface="Helvetica Neue"/>
              </a:rPr>
            </a:br>
            <a:r>
              <a:rPr lang="en-US" altLang="ja-JP" sz="2800" b="1" i="0" dirty="0">
                <a:solidFill>
                  <a:schemeClr val="tx1"/>
                </a:solidFill>
                <a:effectLst/>
                <a:latin typeface="BIZ UDP明朝 Medium" pitchFamily="18" charset="-128"/>
                <a:ea typeface="BIZ UDP明朝 Medium" pitchFamily="18" charset="-128"/>
                <a:cs typeface="Times New Roman" panose="02020603050405020304" pitchFamily="18" charset="0"/>
              </a:rPr>
              <a:t>1</a:t>
            </a: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「幸せの贈り物」という食糧支援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2.</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「困難者相談」という人道支援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3.</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「亡くなった方々への供養」というお葬式支援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4.</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2800" b="1" dirty="0">
                <a:solidFill>
                  <a:schemeClr val="tx1"/>
                </a:solidFill>
                <a:latin typeface="BIZ UDP明朝 Medium" pitchFamily="18" charset="-128"/>
                <a:ea typeface="BIZ UDP明朝 Medium" pitchFamily="18" charset="-128"/>
              </a:rPr>
              <a:t>帰国までの住居の提供</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」という保護支援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5.</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a:t>
            </a:r>
            <a:r>
              <a:rPr lang="ja-JP" altLang="en-US" sz="2800" b="1" dirty="0">
                <a:solidFill>
                  <a:schemeClr val="tx1"/>
                </a:solidFill>
                <a:latin typeface="BIZ UDP明朝 Medium" pitchFamily="18" charset="-128"/>
                <a:ea typeface="BIZ UDP明朝 Medium" pitchFamily="18" charset="-128"/>
              </a:rPr>
              <a:t>成田空港までの無料の送迎</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」という帰国支援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6</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．仕事に繋がる支援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7. </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大恩寺農浄園支援</a:t>
            </a:r>
            <a:b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br>
            <a:r>
              <a:rPr lang="en-US" altLang="ja-JP" sz="2800" b="1" dirty="0">
                <a:solidFill>
                  <a:schemeClr val="tx1"/>
                </a:solidFill>
                <a:latin typeface="BIZ UDP明朝 Medium" pitchFamily="18" charset="-128"/>
                <a:ea typeface="BIZ UDP明朝 Medium" pitchFamily="18" charset="-128"/>
                <a:cs typeface="Times New Roman" panose="02020603050405020304" pitchFamily="18" charset="0"/>
              </a:rPr>
              <a:t>8. </a:t>
            </a:r>
            <a:r>
              <a:rPr lang="ja-JP" altLang="en-US" sz="2800" b="1" dirty="0">
                <a:solidFill>
                  <a:schemeClr val="tx1"/>
                </a:solidFill>
                <a:latin typeface="BIZ UDP明朝 Medium" pitchFamily="18" charset="-128"/>
                <a:ea typeface="BIZ UDP明朝 Medium" pitchFamily="18" charset="-128"/>
                <a:cs typeface="Times New Roman" panose="02020603050405020304" pitchFamily="18" charset="0"/>
              </a:rPr>
              <a:t>お念仏を通じた精神的な支援</a:t>
            </a:r>
            <a:br>
              <a:rPr lang="en-US" altLang="ja-JP" sz="3600" b="1" dirty="0">
                <a:blipFill>
                  <a:blip r:embed="rId3"/>
                  <a:stretch>
                    <a:fillRect/>
                  </a:stretch>
                </a:blipFill>
                <a:latin typeface="Futura-Condensed-Normal" panose="020B0600070205080204"/>
              </a:rPr>
            </a:br>
            <a:br>
              <a:rPr lang="en-US" altLang="ja-JP" sz="3600" b="1" dirty="0">
                <a:solidFill>
                  <a:srgbClr val="C00000"/>
                </a:solidFill>
                <a:latin typeface="Times New Roman" panose="02020603050405020304" pitchFamily="18" charset="0"/>
                <a:cs typeface="Times New Roman" panose="02020603050405020304" pitchFamily="18" charset="0"/>
              </a:rPr>
            </a:b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10" name="Picture Placeholder 9" descr="A statue of a person in a blue shirt&#10;&#10;Description automatically generated">
            <a:extLst>
              <a:ext uri="{FF2B5EF4-FFF2-40B4-BE49-F238E27FC236}">
                <a16:creationId xmlns:a16="http://schemas.microsoft.com/office/drawing/2014/main" id="{348ED379-7957-4BEF-901C-2083E36062F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9613" b="9613"/>
          <a:stretch>
            <a:fillRect/>
          </a:stretch>
        </p:blipFill>
        <p:spPr>
          <a:xfrm>
            <a:off x="8049700" y="587806"/>
            <a:ext cx="3894322" cy="31452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Slide Number Placeholder 2">
            <a:extLst>
              <a:ext uri="{FF2B5EF4-FFF2-40B4-BE49-F238E27FC236}">
                <a16:creationId xmlns:a16="http://schemas.microsoft.com/office/drawing/2014/main" id="{68CB1B41-0E10-448D-9FE1-475A1743622F}"/>
              </a:ext>
            </a:extLst>
          </p:cNvPr>
          <p:cNvSpPr txBox="1">
            <a:spLocks/>
          </p:cNvSpPr>
          <p:nvPr/>
        </p:nvSpPr>
        <p:spPr>
          <a:xfrm>
            <a:off x="8590663" y="6041362"/>
            <a:ext cx="6833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F54DE5-C571-48E8-A5BC-B369434E2F44}" type="slidenum">
              <a:rPr lang="en-GB" sz="1200" smtClean="0">
                <a:solidFill>
                  <a:schemeClr val="accent1">
                    <a:lumMod val="60000"/>
                    <a:lumOff val="40000"/>
                  </a:schemeClr>
                </a:solidFill>
                <a:latin typeface="Times New Roman" panose="02020603050405020304" pitchFamily="18" charset="0"/>
                <a:cs typeface="Times New Roman" panose="02020603050405020304" pitchFamily="18" charset="0"/>
              </a:rPr>
              <a:pPr/>
              <a:t>5</a:t>
            </a:fld>
            <a:endParaRPr lang="en-GB" sz="12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2009B1C-FC97-40D8-8A4F-E2401B587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8662" y="5182970"/>
            <a:ext cx="2449677" cy="1531048"/>
          </a:xfrm>
          <a:prstGeom prst="rect">
            <a:avLst/>
          </a:prstGeom>
        </p:spPr>
      </p:pic>
      <p:sp>
        <p:nvSpPr>
          <p:cNvPr id="4" name="矢印: 右 3">
            <a:extLst>
              <a:ext uri="{FF2B5EF4-FFF2-40B4-BE49-F238E27FC236}">
                <a16:creationId xmlns:a16="http://schemas.microsoft.com/office/drawing/2014/main" id="{DFB06DE5-26C3-457E-818D-0690E3151D12}"/>
              </a:ext>
            </a:extLst>
          </p:cNvPr>
          <p:cNvSpPr/>
          <p:nvPr/>
        </p:nvSpPr>
        <p:spPr>
          <a:xfrm>
            <a:off x="513256" y="2478264"/>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5F58B086-80E6-40EB-900F-5550EF565867}"/>
              </a:ext>
            </a:extLst>
          </p:cNvPr>
          <p:cNvSpPr/>
          <p:nvPr/>
        </p:nvSpPr>
        <p:spPr>
          <a:xfrm>
            <a:off x="513255" y="3157662"/>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2B677C8E-8F16-4CFC-B739-59839CAF78BC}"/>
              </a:ext>
            </a:extLst>
          </p:cNvPr>
          <p:cNvSpPr/>
          <p:nvPr/>
        </p:nvSpPr>
        <p:spPr>
          <a:xfrm>
            <a:off x="531638" y="4461501"/>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2209DA6C-AFEB-410F-81F9-5D25812EFF4F}"/>
              </a:ext>
            </a:extLst>
          </p:cNvPr>
          <p:cNvSpPr/>
          <p:nvPr/>
        </p:nvSpPr>
        <p:spPr>
          <a:xfrm>
            <a:off x="513252" y="5032309"/>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2BE22182-EEC0-486A-8B04-36B56AC8197B}"/>
              </a:ext>
            </a:extLst>
          </p:cNvPr>
          <p:cNvSpPr/>
          <p:nvPr/>
        </p:nvSpPr>
        <p:spPr>
          <a:xfrm>
            <a:off x="513251" y="3826771"/>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B889E89E-D0BD-4D0B-BA8D-72741930A875}"/>
              </a:ext>
            </a:extLst>
          </p:cNvPr>
          <p:cNvSpPr/>
          <p:nvPr/>
        </p:nvSpPr>
        <p:spPr>
          <a:xfrm>
            <a:off x="513257" y="1807900"/>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9E2C7C18-7417-4560-959C-51231296457C}"/>
              </a:ext>
            </a:extLst>
          </p:cNvPr>
          <p:cNvSpPr/>
          <p:nvPr/>
        </p:nvSpPr>
        <p:spPr>
          <a:xfrm>
            <a:off x="528573" y="5693298"/>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6A3BA121-48F6-9D16-3A18-7D6D59CE2B75}"/>
              </a:ext>
            </a:extLst>
          </p:cNvPr>
          <p:cNvSpPr/>
          <p:nvPr/>
        </p:nvSpPr>
        <p:spPr>
          <a:xfrm>
            <a:off x="513251" y="6388176"/>
            <a:ext cx="229473" cy="198685"/>
          </a:xfrm>
          <a:prstGeom prst="rightArrow">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5E11F-004D-49B5-B0E1-E667377D038C}"/>
              </a:ext>
            </a:extLst>
          </p:cNvPr>
          <p:cNvSpPr>
            <a:spLocks noGrp="1"/>
          </p:cNvSpPr>
          <p:nvPr>
            <p:ph type="sldNum" sz="quarter" idx="12"/>
          </p:nvPr>
        </p:nvSpPr>
        <p:spPr/>
        <p:txBody>
          <a:bodyPr/>
          <a:lstStyle/>
          <a:p>
            <a:fld id="{0FF54DE5-C571-48E8-A5BC-B369434E2F44}" type="slidenum">
              <a:rPr lang="en-GB" smtClean="0"/>
              <a:pPr/>
              <a:t>6</a:t>
            </a:fld>
            <a:endParaRPr lang="en-GB"/>
          </a:p>
        </p:txBody>
      </p:sp>
      <p:sp>
        <p:nvSpPr>
          <p:cNvPr id="12" name="Content Placeholder 4">
            <a:extLst>
              <a:ext uri="{FF2B5EF4-FFF2-40B4-BE49-F238E27FC236}">
                <a16:creationId xmlns:a16="http://schemas.microsoft.com/office/drawing/2014/main" id="{2EFB29BA-355E-4C5D-8232-A5EFF8970799}"/>
              </a:ext>
            </a:extLst>
          </p:cNvPr>
          <p:cNvSpPr>
            <a:spLocks noGrp="1"/>
          </p:cNvSpPr>
          <p:nvPr>
            <p:ph sz="half" idx="1"/>
          </p:nvPr>
        </p:nvSpPr>
        <p:spPr>
          <a:xfrm>
            <a:off x="269323" y="1796362"/>
            <a:ext cx="10745422" cy="3223921"/>
          </a:xfrm>
        </p:spPr>
        <p:txBody>
          <a:bodyPr>
            <a:noAutofit/>
          </a:bodyPr>
          <a:lstStyle/>
          <a:p>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お米</a:t>
            </a:r>
            <a:r>
              <a:rPr lang="en-US" altLang="ja-JP" sz="2400" b="1" dirty="0">
                <a:solidFill>
                  <a:srgbClr val="FF0000"/>
                </a:solidFill>
                <a:latin typeface="BIZ UDP明朝 Medium" pitchFamily="18" charset="-128"/>
                <a:ea typeface="BIZ UDP明朝 Medium" pitchFamily="18" charset="-128"/>
                <a:cs typeface="Times New Roman" panose="02020603050405020304" pitchFamily="18" charset="0"/>
              </a:rPr>
              <a:t>180</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トン</a:t>
            </a:r>
            <a:r>
              <a:rPr lang="ja-JP" altLang="en-US" sz="2400" b="1" i="0" dirty="0">
                <a:solidFill>
                  <a:srgbClr val="050505"/>
                </a:solidFill>
                <a:effectLst/>
                <a:latin typeface="BIZ UDP明朝 Medium" pitchFamily="18" charset="-128"/>
                <a:ea typeface="BIZ UDP明朝 Medium" pitchFamily="18" charset="-128"/>
              </a:rPr>
              <a:t>以上</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寄付していただきました。</a:t>
            </a:r>
            <a:endParaRPr lang="en-GB" sz="2400" b="1" dirty="0">
              <a:solidFill>
                <a:schemeClr val="tx1"/>
              </a:solidFill>
              <a:latin typeface="BIZ UDP明朝 Medium" pitchFamily="18" charset="-128"/>
              <a:ea typeface="BIZ UDP明朝 Medium" pitchFamily="18" charset="-128"/>
              <a:cs typeface="Times New Roman" panose="02020603050405020304" pitchFamily="18" charset="0"/>
            </a:endParaRPr>
          </a:p>
          <a:p>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インスタントラーメン約</a:t>
            </a:r>
            <a:r>
              <a:rPr lang="en-US" altLang="ja-JP" sz="2400" b="1" dirty="0">
                <a:solidFill>
                  <a:srgbClr val="FF0000"/>
                </a:solidFill>
                <a:latin typeface="BIZ UDP明朝 Medium" pitchFamily="18" charset="-128"/>
                <a:ea typeface="BIZ UDP明朝 Medium" pitchFamily="18" charset="-128"/>
                <a:cs typeface="Times New Roman" panose="02020603050405020304" pitchFamily="18" charset="0"/>
              </a:rPr>
              <a:t>7000</a:t>
            </a:r>
            <a:r>
              <a:rPr lang="ja-JP" altLang="en-US" sz="2400" b="1" dirty="0">
                <a:solidFill>
                  <a:srgbClr val="FF0000"/>
                </a:solidFill>
                <a:latin typeface="BIZ UDP明朝 Medium" pitchFamily="18" charset="-128"/>
                <a:ea typeface="BIZ UDP明朝 Medium" pitchFamily="18" charset="-128"/>
                <a:cs typeface="Times New Roman" panose="02020603050405020304" pitchFamily="18" charset="0"/>
              </a:rPr>
              <a:t>箱</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寄付していただきました。</a:t>
            </a:r>
            <a:endParaRPr lang="en-GB"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食料品は約</a:t>
            </a:r>
            <a:r>
              <a:rPr lang="en-US" altLang="ja-JP" sz="2400" b="1" dirty="0">
                <a:solidFill>
                  <a:srgbClr val="FF0000"/>
                </a:solidFill>
                <a:latin typeface="BIZ UDP明朝 Medium" pitchFamily="18" charset="-128"/>
                <a:ea typeface="BIZ UDP明朝 Medium" pitchFamily="18" charset="-128"/>
                <a:cs typeface="Times New Roman" panose="02020603050405020304" pitchFamily="18" charset="0"/>
              </a:rPr>
              <a:t>1000</a:t>
            </a:r>
            <a:r>
              <a:rPr lang="ja-JP" altLang="en-US" sz="2400" b="1" dirty="0">
                <a:solidFill>
                  <a:srgbClr val="FF0000"/>
                </a:solidFill>
                <a:latin typeface="BIZ UDP明朝 Medium" pitchFamily="18" charset="-128"/>
                <a:ea typeface="BIZ UDP明朝 Medium" pitchFamily="18" charset="-128"/>
                <a:cs typeface="Times New Roman" panose="02020603050405020304" pitchFamily="18" charset="0"/>
              </a:rPr>
              <a:t>トン</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寄付していただきました。</a:t>
            </a:r>
            <a:endParaRPr lang="en-US"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a:p>
            <a:pPr>
              <a:lnSpc>
                <a:spcPct val="150000"/>
              </a:lnSpc>
            </a:pP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マスクは</a:t>
            </a:r>
            <a:r>
              <a:rPr lang="en-US" altLang="ja-JP" sz="2400" b="1" dirty="0">
                <a:solidFill>
                  <a:srgbClr val="FF0000"/>
                </a:solidFill>
                <a:latin typeface="BIZ UDP明朝 Medium" pitchFamily="18" charset="-128"/>
                <a:ea typeface="BIZ UDP明朝 Medium" pitchFamily="18" charset="-128"/>
                <a:cs typeface="Times New Roman" panose="02020603050405020304" pitchFamily="18" charset="0"/>
              </a:rPr>
              <a:t>500</a:t>
            </a:r>
            <a:r>
              <a:rPr lang="ja-JP" altLang="en-US" sz="2400" b="1" dirty="0">
                <a:solidFill>
                  <a:srgbClr val="FF0000"/>
                </a:solidFill>
                <a:latin typeface="BIZ UDP明朝 Medium" pitchFamily="18" charset="-128"/>
                <a:ea typeface="BIZ UDP明朝 Medium" pitchFamily="18" charset="-128"/>
                <a:cs typeface="Times New Roman" panose="02020603050405020304" pitchFamily="18" charset="0"/>
              </a:rPr>
              <a:t>万枚</a:t>
            </a: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寄付していただきました。</a:t>
            </a:r>
            <a:endParaRPr lang="zh-CN" altLang="en-US" sz="2400" b="1" dirty="0">
              <a:solidFill>
                <a:schemeClr val="tx1"/>
              </a:solidFill>
              <a:latin typeface="BIZ UDP明朝 Medium" pitchFamily="18" charset="-128"/>
              <a:ea typeface="BIZ UDP明朝 Medium" pitchFamily="18" charset="-128"/>
              <a:cs typeface="Times New Roman" panose="02020603050405020304" pitchFamily="18" charset="0"/>
            </a:endParaRPr>
          </a:p>
          <a:p>
            <a:pPr>
              <a:lnSpc>
                <a:spcPts val="2500"/>
              </a:lnSpc>
            </a:pPr>
            <a:r>
              <a:rPr lang="ja-JP" altLang="en-US" sz="2400" b="1" dirty="0">
                <a:solidFill>
                  <a:schemeClr val="tx1"/>
                </a:solidFill>
                <a:latin typeface="BIZ UDP明朝 Medium" pitchFamily="18" charset="-128"/>
                <a:ea typeface="BIZ UDP明朝 Medium" pitchFamily="18" charset="-128"/>
                <a:cs typeface="Times New Roman" panose="02020603050405020304" pitchFamily="18" charset="0"/>
              </a:rPr>
              <a:t>在日ベトナム人コミュニティや企業様などから寄付していただきました。　</a:t>
            </a:r>
            <a:endParaRPr lang="en-GB" altLang="ja-JP" sz="2400" b="1" dirty="0">
              <a:solidFill>
                <a:schemeClr val="tx1"/>
              </a:solidFill>
              <a:latin typeface="BIZ UDP明朝 Medium" pitchFamily="18" charset="-128"/>
              <a:ea typeface="BIZ UDP明朝 Medium" pitchFamily="18" charset="-128"/>
              <a:cs typeface="Times New Roman" panose="02020603050405020304" pitchFamily="18" charset="0"/>
            </a:endParaRPr>
          </a:p>
        </p:txBody>
      </p:sp>
      <p:pic>
        <p:nvPicPr>
          <p:cNvPr id="6" name="Picture 5">
            <a:extLst>
              <a:ext uri="{FF2B5EF4-FFF2-40B4-BE49-F238E27FC236}">
                <a16:creationId xmlns:a16="http://schemas.microsoft.com/office/drawing/2014/main" id="{6EF63B7D-DEC5-4585-B085-343F846EC9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082" y="5614094"/>
            <a:ext cx="1990250" cy="1243906"/>
          </a:xfrm>
          <a:prstGeom prst="rect">
            <a:avLst/>
          </a:prstGeom>
        </p:spPr>
      </p:pic>
      <p:sp>
        <p:nvSpPr>
          <p:cNvPr id="10" name="文本框 14">
            <a:extLst>
              <a:ext uri="{FF2B5EF4-FFF2-40B4-BE49-F238E27FC236}">
                <a16:creationId xmlns:a16="http://schemas.microsoft.com/office/drawing/2014/main" id="{05AEDA34-C719-4A79-9B13-C8AE4C4CF4AD}"/>
              </a:ext>
            </a:extLst>
          </p:cNvPr>
          <p:cNvSpPr txBox="1"/>
          <p:nvPr/>
        </p:nvSpPr>
        <p:spPr>
          <a:xfrm>
            <a:off x="421311" y="4976949"/>
            <a:ext cx="8830908" cy="1054135"/>
          </a:xfrm>
          <a:prstGeom prst="rect">
            <a:avLst/>
          </a:prstGeom>
          <a:noFill/>
        </p:spPr>
        <p:txBody>
          <a:bodyPr wrap="square" rtlCol="0">
            <a:spAutoFit/>
          </a:bodyPr>
          <a:lstStyle/>
          <a:p>
            <a:pPr>
              <a:lnSpc>
                <a:spcPts val="2500"/>
              </a:lnSpc>
            </a:pPr>
            <a:r>
              <a:rPr lang="ja-JP" altLang="en-US" sz="2400" b="1" dirty="0">
                <a:latin typeface="BIZ UDP明朝 Medium" pitchFamily="18" charset="-128"/>
                <a:ea typeface="BIZ UDP明朝 Medium" pitchFamily="18" charset="-128"/>
              </a:rPr>
              <a:t>その結果、およそ</a:t>
            </a:r>
            <a:r>
              <a:rPr lang="en-US" altLang="ja-JP" sz="2400" b="1" dirty="0">
                <a:solidFill>
                  <a:srgbClr val="FF0000"/>
                </a:solidFill>
                <a:latin typeface="BIZ UDP明朝 Medium" pitchFamily="18" charset="-128"/>
                <a:ea typeface="BIZ UDP明朝 Medium" pitchFamily="18" charset="-128"/>
              </a:rPr>
              <a:t>60000</a:t>
            </a:r>
            <a:r>
              <a:rPr lang="ja-JP" altLang="en-US" sz="2400" b="1" dirty="0">
                <a:latin typeface="BIZ UDP明朝 Medium" pitchFamily="18" charset="-128"/>
                <a:ea typeface="BIZ UDP明朝 Medium" pitchFamily="18" charset="-128"/>
              </a:rPr>
              <a:t>人分以上の食料品を支援者に提供出来ました。</a:t>
            </a:r>
            <a:endParaRPr lang="en-US" altLang="ja-JP" sz="2400" b="1" dirty="0">
              <a:latin typeface="BIZ UDP明朝 Medium" pitchFamily="18" charset="-128"/>
              <a:ea typeface="BIZ UDP明朝 Medium" pitchFamily="18" charset="-128"/>
            </a:endParaRPr>
          </a:p>
          <a:p>
            <a:pPr algn="r">
              <a:lnSpc>
                <a:spcPts val="2500"/>
              </a:lnSpc>
            </a:pPr>
            <a:endParaRPr lang="zh-CN" altLang="en-US" sz="2400" b="1" dirty="0">
              <a:solidFill>
                <a:srgbClr val="C00000"/>
              </a:solidFill>
              <a:latin typeface="BIZ UDP明朝 Medium" pitchFamily="18" charset="-128"/>
              <a:ea typeface="BIZ UDP明朝 Medium" pitchFamily="18" charset="-128"/>
            </a:endParaRPr>
          </a:p>
        </p:txBody>
      </p:sp>
      <p:sp>
        <p:nvSpPr>
          <p:cNvPr id="13" name="Title 18">
            <a:extLst>
              <a:ext uri="{FF2B5EF4-FFF2-40B4-BE49-F238E27FC236}">
                <a16:creationId xmlns:a16="http://schemas.microsoft.com/office/drawing/2014/main" id="{AD5D2296-575E-4E56-B737-E2B4A5FF39D6}"/>
              </a:ext>
            </a:extLst>
          </p:cNvPr>
          <p:cNvSpPr txBox="1">
            <a:spLocks/>
          </p:cNvSpPr>
          <p:nvPr/>
        </p:nvSpPr>
        <p:spPr>
          <a:xfrm>
            <a:off x="260059" y="272741"/>
            <a:ext cx="7533313"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3600" b="1" dirty="0">
                <a:solidFill>
                  <a:schemeClr val="tx1"/>
                </a:solidFill>
                <a:latin typeface="BIZ UDP明朝 Medium" pitchFamily="18" charset="-128"/>
                <a:ea typeface="BIZ UDP明朝 Medium" pitchFamily="18" charset="-128"/>
                <a:cs typeface="Times New Roman" panose="02020603050405020304" pitchFamily="18" charset="0"/>
              </a:rPr>
              <a:t>1.</a:t>
            </a:r>
            <a:r>
              <a:rPr lang="ja-JP" altLang="en-US" sz="3600" b="1" dirty="0">
                <a:solidFill>
                  <a:schemeClr val="tx1"/>
                </a:solidFill>
                <a:latin typeface="BIZ UDP明朝 Medium" pitchFamily="18" charset="-128"/>
                <a:ea typeface="BIZ UDP明朝 Medium" pitchFamily="18" charset="-128"/>
                <a:cs typeface="Times New Roman" panose="02020603050405020304" pitchFamily="18" charset="0"/>
              </a:rPr>
              <a:t>「幸せの贈り物」という食糧支援</a:t>
            </a:r>
            <a:endParaRPr lang="en-US" altLang="ja-JP" sz="3600" b="1" dirty="0">
              <a:solidFill>
                <a:schemeClr val="accent1">
                  <a:lumMod val="75000"/>
                </a:schemeClr>
              </a:solidFill>
              <a:latin typeface="BIZ UDP明朝 Medium" pitchFamily="18" charset="-128"/>
              <a:ea typeface="BIZ UDP明朝 Medium" pitchFamily="18" charset="-128"/>
              <a:cs typeface="Times New Roman" panose="02020603050405020304" pitchFamily="18" charset="0"/>
            </a:endParaRPr>
          </a:p>
        </p:txBody>
      </p:sp>
    </p:spTree>
    <p:extLst>
      <p:ext uri="{BB962C8B-B14F-4D97-AF65-F5344CB8AC3E}">
        <p14:creationId xmlns:p14="http://schemas.microsoft.com/office/powerpoint/2010/main" val="40093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965860-77BA-4AE8-A134-6BB359A4EB6A}"/>
              </a:ext>
            </a:extLst>
          </p:cNvPr>
          <p:cNvSpPr>
            <a:spLocks noGrp="1"/>
          </p:cNvSpPr>
          <p:nvPr>
            <p:ph type="sldNum" sz="quarter" idx="12"/>
          </p:nvPr>
        </p:nvSpPr>
        <p:spPr/>
        <p:txBody>
          <a:bodyPr/>
          <a:lstStyle/>
          <a:p>
            <a:fld id="{0FF54DE5-C571-48E8-A5BC-B369434E2F44}" type="slidenum">
              <a:rPr lang="en-GB" smtClean="0"/>
              <a:pPr/>
              <a:t>7</a:t>
            </a:fld>
            <a:endParaRPr lang="en-GB" dirty="0"/>
          </a:p>
        </p:txBody>
      </p:sp>
      <p:sp>
        <p:nvSpPr>
          <p:cNvPr id="18" name="Title 18">
            <a:extLst>
              <a:ext uri="{FF2B5EF4-FFF2-40B4-BE49-F238E27FC236}">
                <a16:creationId xmlns:a16="http://schemas.microsoft.com/office/drawing/2014/main" id="{ECB3C778-6BB1-44E8-B40E-455C04F0163C}"/>
              </a:ext>
            </a:extLst>
          </p:cNvPr>
          <p:cNvSpPr txBox="1">
            <a:spLocks/>
          </p:cNvSpPr>
          <p:nvPr/>
        </p:nvSpPr>
        <p:spPr>
          <a:xfrm>
            <a:off x="134690" y="57822"/>
            <a:ext cx="6850880" cy="651931"/>
          </a:xfrm>
          <a:prstGeom prst="rect">
            <a:avLst/>
          </a:prstGeom>
        </p:spPr>
        <p:txBody>
          <a:bodyPr vert="horz" lIns="91440" tIns="45720" rIns="91440" bIns="45720" rtlCol="0" anchor="b">
            <a:noAutofit/>
          </a:bodyPr>
          <a:lstStyle>
            <a:lvl1pPr algn="l" defTabSz="457200" rtl="0" eaLnBrk="1" latinLnBrk="0" hangingPunct="1">
              <a:spcBef>
                <a:spcPct val="0"/>
              </a:spcBef>
              <a:buNone/>
              <a:defRPr kumimoji="1" sz="20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800" b="1" dirty="0">
                <a:solidFill>
                  <a:schemeClr val="tx1"/>
                </a:solidFill>
                <a:latin typeface="Times New Roman" panose="02020603050405020304" pitchFamily="18" charset="0"/>
                <a:cs typeface="Times New Roman" panose="02020603050405020304" pitchFamily="18" charset="0"/>
              </a:rPr>
              <a:t>1.</a:t>
            </a:r>
            <a:r>
              <a:rPr lang="ja-JP" altLang="en-US" sz="2800" b="1" dirty="0">
                <a:solidFill>
                  <a:schemeClr val="tx1"/>
                </a:solidFill>
                <a:latin typeface="Times New Roman" panose="02020603050405020304" pitchFamily="18" charset="0"/>
                <a:cs typeface="Times New Roman" panose="02020603050405020304" pitchFamily="18" charset="0"/>
              </a:rPr>
              <a:t>「幸せの贈り物」という食糧支援</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AC64E4B8-1C28-4F45-BD7B-9B9A115B477F}"/>
              </a:ext>
            </a:extLst>
          </p:cNvPr>
          <p:cNvPicPr>
            <a:picLocks noChangeAspect="1"/>
          </p:cNvPicPr>
          <p:nvPr/>
        </p:nvPicPr>
        <p:blipFill>
          <a:blip r:embed="rId2" cstate="print"/>
          <a:stretch>
            <a:fillRect/>
          </a:stretch>
        </p:blipFill>
        <p:spPr>
          <a:xfrm>
            <a:off x="5687130" y="3806994"/>
            <a:ext cx="3906049" cy="2668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3">
            <a:extLst>
              <a:ext uri="{FF2B5EF4-FFF2-40B4-BE49-F238E27FC236}">
                <a16:creationId xmlns:a16="http://schemas.microsoft.com/office/drawing/2014/main" id="{0BD7CBCA-87FB-449D-99A2-1331AFE2DA1B}"/>
              </a:ext>
            </a:extLst>
          </p:cNvPr>
          <p:cNvPicPr>
            <a:picLocks noChangeAspect="1"/>
          </p:cNvPicPr>
          <p:nvPr/>
        </p:nvPicPr>
        <p:blipFill>
          <a:blip r:embed="rId3" cstate="print"/>
          <a:stretch>
            <a:fillRect/>
          </a:stretch>
        </p:blipFill>
        <p:spPr>
          <a:xfrm>
            <a:off x="443895" y="1181917"/>
            <a:ext cx="4829762" cy="4387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10">
            <a:extLst>
              <a:ext uri="{FF2B5EF4-FFF2-40B4-BE49-F238E27FC236}">
                <a16:creationId xmlns:a16="http://schemas.microsoft.com/office/drawing/2014/main" id="{1393707D-CAAB-4CAA-BD6F-6274F23DE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794" y="726126"/>
            <a:ext cx="3607437" cy="28587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文本框 36">
            <a:extLst>
              <a:ext uri="{FF2B5EF4-FFF2-40B4-BE49-F238E27FC236}">
                <a16:creationId xmlns:a16="http://schemas.microsoft.com/office/drawing/2014/main" id="{6507B06F-48E6-4A19-8056-07113268F5B7}"/>
              </a:ext>
            </a:extLst>
          </p:cNvPr>
          <p:cNvSpPr txBox="1"/>
          <p:nvPr/>
        </p:nvSpPr>
        <p:spPr>
          <a:xfrm>
            <a:off x="345787" y="5809926"/>
            <a:ext cx="4528740" cy="675698"/>
          </a:xfrm>
          <a:prstGeom prst="rect">
            <a:avLst/>
          </a:prstGeom>
          <a:noFill/>
        </p:spPr>
        <p:txBody>
          <a:bodyPr wrap="square" rtlCol="0">
            <a:spAutoFit/>
          </a:bodyPr>
          <a:lstStyle/>
          <a:p>
            <a:pPr algn="ctr">
              <a:lnSpc>
                <a:spcPts val="2500"/>
              </a:lnSpc>
            </a:pPr>
            <a:r>
              <a:rPr lang="en-US" altLang="ja-JP" sz="1100" b="1" dirty="0">
                <a:latin typeface="Futura-Condensed-Normal" pitchFamily="2" charset="0"/>
                <a:ea typeface="微软雅黑" panose="020B0503020204020204" pitchFamily="34" charset="-122"/>
              </a:rPr>
              <a:t>VU HONGNAM</a:t>
            </a:r>
            <a:r>
              <a:rPr lang="ja-JP" altLang="en-US" sz="1100" b="1" dirty="0">
                <a:latin typeface="Futura-Condensed-Normal" pitchFamily="2" charset="0"/>
                <a:ea typeface="微软雅黑" panose="020B0503020204020204" pitchFamily="34" charset="-122"/>
              </a:rPr>
              <a:t>大使は</a:t>
            </a:r>
            <a:r>
              <a:rPr lang="ja-JP" altLang="en-US" sz="1100" b="1" dirty="0">
                <a:latin typeface="Times New Roman" panose="02020603050405020304" pitchFamily="18" charset="0"/>
                <a:cs typeface="Times New Roman" panose="02020603050405020304" pitchFamily="18" charset="0"/>
              </a:rPr>
              <a:t>インスタントラーメン</a:t>
            </a:r>
            <a:r>
              <a:rPr lang="en-US" altLang="ja-JP" sz="1100" b="1" dirty="0">
                <a:latin typeface="Times New Roman" panose="02020603050405020304" pitchFamily="18" charset="0"/>
                <a:cs typeface="Times New Roman" panose="02020603050405020304" pitchFamily="18" charset="0"/>
              </a:rPr>
              <a:t>1700</a:t>
            </a:r>
            <a:r>
              <a:rPr lang="ja-JP" altLang="en-US" sz="1100" b="1" dirty="0">
                <a:latin typeface="Times New Roman" panose="02020603050405020304" pitchFamily="18" charset="0"/>
                <a:ea typeface="微软雅黑" panose="020B0503020204020204" pitchFamily="34" charset="-122"/>
                <a:cs typeface="Times New Roman" panose="02020603050405020304" pitchFamily="18" charset="0"/>
              </a:rPr>
              <a:t>箱を支援しました</a:t>
            </a:r>
            <a:r>
              <a:rPr lang="ja-JP" altLang="en-US" sz="800" b="1" dirty="0">
                <a:latin typeface="Times New Roman" panose="02020603050405020304" pitchFamily="18" charset="0"/>
                <a:ea typeface="微软雅黑" panose="020B0503020204020204" pitchFamily="34" charset="-122"/>
                <a:cs typeface="Times New Roman" panose="02020603050405020304" pitchFamily="18" charset="0"/>
              </a:rPr>
              <a:t>。</a:t>
            </a:r>
            <a:endParaRPr lang="en-GB" altLang="ja-JP" sz="800" b="1" dirty="0">
              <a:latin typeface="Times New Roman" panose="02020603050405020304" pitchFamily="18" charset="0"/>
              <a:cs typeface="Times New Roman" panose="02020603050405020304" pitchFamily="18" charset="0"/>
            </a:endParaRPr>
          </a:p>
          <a:p>
            <a:pPr algn="ctr">
              <a:lnSpc>
                <a:spcPts val="2500"/>
              </a:lnSpc>
            </a:pPr>
            <a:endParaRPr lang="zh-CN" altLang="en-US" sz="800" b="1" dirty="0">
              <a:solidFill>
                <a:srgbClr val="C00000"/>
              </a:solidFill>
              <a:latin typeface="Futura-Condensed-Normal" pitchFamily="2" charset="0"/>
              <a:ea typeface="微软雅黑" panose="020B0503020204020204" pitchFamily="34" charset="-122"/>
            </a:endParaRPr>
          </a:p>
        </p:txBody>
      </p:sp>
    </p:spTree>
    <p:extLst>
      <p:ext uri="{BB962C8B-B14F-4D97-AF65-F5344CB8AC3E}">
        <p14:creationId xmlns:p14="http://schemas.microsoft.com/office/powerpoint/2010/main" val="29365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75BBED-A94D-1065-B31F-80B5E4523DE3}"/>
              </a:ext>
            </a:extLst>
          </p:cNvPr>
          <p:cNvSpPr>
            <a:spLocks noGrp="1"/>
          </p:cNvSpPr>
          <p:nvPr>
            <p:ph type="title"/>
          </p:nvPr>
        </p:nvSpPr>
        <p:spPr/>
        <p:txBody>
          <a:bodyPr/>
          <a:lstStyle/>
          <a:p>
            <a:endParaRPr lang="en-US"/>
          </a:p>
        </p:txBody>
      </p:sp>
      <p:sp>
        <p:nvSpPr>
          <p:cNvPr id="6" name="スライド番号プレースホルダー 5">
            <a:extLst>
              <a:ext uri="{FF2B5EF4-FFF2-40B4-BE49-F238E27FC236}">
                <a16:creationId xmlns:a16="http://schemas.microsoft.com/office/drawing/2014/main" id="{73B25497-7725-D407-104B-16C21B300DD6}"/>
              </a:ext>
            </a:extLst>
          </p:cNvPr>
          <p:cNvSpPr>
            <a:spLocks noGrp="1"/>
          </p:cNvSpPr>
          <p:nvPr>
            <p:ph type="sldNum" sz="quarter" idx="12"/>
          </p:nvPr>
        </p:nvSpPr>
        <p:spPr/>
        <p:txBody>
          <a:bodyPr/>
          <a:lstStyle/>
          <a:p>
            <a:fld id="{0FF54DE5-C571-48E8-A5BC-B369434E2F44}" type="slidenum">
              <a:rPr lang="en-US" altLang="ja-JP" smtClean="0"/>
              <a:pPr/>
              <a:t>8</a:t>
            </a:fld>
            <a:endParaRPr lang="en-US" altLang="ja-JP"/>
          </a:p>
        </p:txBody>
      </p:sp>
      <p:pic>
        <p:nvPicPr>
          <p:cNvPr id="7" name="図 6">
            <a:extLst>
              <a:ext uri="{FF2B5EF4-FFF2-40B4-BE49-F238E27FC236}">
                <a16:creationId xmlns:a16="http://schemas.microsoft.com/office/drawing/2014/main" id="{3646ED78-F5B0-B7CF-B3CB-D1AED44E59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242476"/>
            <a:ext cx="4460133" cy="2977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図 7">
            <a:extLst>
              <a:ext uri="{FF2B5EF4-FFF2-40B4-BE49-F238E27FC236}">
                <a16:creationId xmlns:a16="http://schemas.microsoft.com/office/drawing/2014/main" id="{660C11FB-AFB5-5C0C-B7AD-620FB95E8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75" y="3765281"/>
            <a:ext cx="4315771" cy="2584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コンテンツ プレースホルダー 8">
            <a:extLst>
              <a:ext uri="{FF2B5EF4-FFF2-40B4-BE49-F238E27FC236}">
                <a16:creationId xmlns:a16="http://schemas.microsoft.com/office/drawing/2014/main" id="{B640331B-BABB-E197-5609-9F7265E6833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43073" y="3429000"/>
            <a:ext cx="4203031" cy="3046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Content Placeholder 14" descr="A picture containing indoor, table, sitting, room&#10;&#10;Description automatically generated">
            <a:extLst>
              <a:ext uri="{FF2B5EF4-FFF2-40B4-BE49-F238E27FC236}">
                <a16:creationId xmlns:a16="http://schemas.microsoft.com/office/drawing/2014/main" id="{390CDD82-5EF2-F478-13FE-4A2C8C0BD3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569" y="192339"/>
            <a:ext cx="3134651" cy="26125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テキスト ボックス 12">
            <a:extLst>
              <a:ext uri="{FF2B5EF4-FFF2-40B4-BE49-F238E27FC236}">
                <a16:creationId xmlns:a16="http://schemas.microsoft.com/office/drawing/2014/main" id="{4FAF8C66-15AA-EA72-537C-8BD091AAEC87}"/>
              </a:ext>
            </a:extLst>
          </p:cNvPr>
          <p:cNvSpPr txBox="1"/>
          <p:nvPr/>
        </p:nvSpPr>
        <p:spPr>
          <a:xfrm>
            <a:off x="870926" y="3350186"/>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寄付金で購入したお米を分けて送る</a:t>
            </a:r>
            <a:endParaRPr lang="ja-JP" altLang="en-US" b="0" dirty="0">
              <a:effectLst/>
            </a:endParaRPr>
          </a:p>
          <a:p>
            <a:br>
              <a:rPr lang="ja-JP" altLang="en-US" dirty="0"/>
            </a:br>
            <a:endParaRPr lang="en-US" dirty="0"/>
          </a:p>
        </p:txBody>
      </p:sp>
      <p:sp>
        <p:nvSpPr>
          <p:cNvPr id="15" name="テキスト ボックス 14">
            <a:extLst>
              <a:ext uri="{FF2B5EF4-FFF2-40B4-BE49-F238E27FC236}">
                <a16:creationId xmlns:a16="http://schemas.microsoft.com/office/drawing/2014/main" id="{C090EF59-2632-59EE-3695-8893FC591801}"/>
              </a:ext>
            </a:extLst>
          </p:cNvPr>
          <p:cNvSpPr txBox="1"/>
          <p:nvPr/>
        </p:nvSpPr>
        <p:spPr>
          <a:xfrm>
            <a:off x="359587" y="6475833"/>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ある会社からベトナム乾燥食品を寄付する</a:t>
            </a:r>
            <a:endParaRPr lang="ja-JP" altLang="en-US" b="0" dirty="0">
              <a:effectLst/>
            </a:endParaRPr>
          </a:p>
          <a:p>
            <a:br>
              <a:rPr lang="ja-JP" altLang="en-US" dirty="0"/>
            </a:br>
            <a:endParaRPr lang="en-US" dirty="0"/>
          </a:p>
        </p:txBody>
      </p:sp>
      <p:sp>
        <p:nvSpPr>
          <p:cNvPr id="17" name="テキスト ボックス 16">
            <a:extLst>
              <a:ext uri="{FF2B5EF4-FFF2-40B4-BE49-F238E27FC236}">
                <a16:creationId xmlns:a16="http://schemas.microsoft.com/office/drawing/2014/main" id="{011D0FCB-8EA7-E805-B2C7-96168146D5AD}"/>
              </a:ext>
            </a:extLst>
          </p:cNvPr>
          <p:cNvSpPr txBox="1"/>
          <p:nvPr/>
        </p:nvSpPr>
        <p:spPr>
          <a:xfrm>
            <a:off x="7151196" y="2883682"/>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お米や乾燥食品</a:t>
            </a:r>
            <a:endParaRPr lang="ja-JP" altLang="en-US" b="0" dirty="0">
              <a:effectLst/>
            </a:endParaRPr>
          </a:p>
          <a:p>
            <a:br>
              <a:rPr lang="ja-JP" altLang="en-US" dirty="0"/>
            </a:br>
            <a:endParaRPr lang="en-US" dirty="0"/>
          </a:p>
        </p:txBody>
      </p:sp>
      <p:sp>
        <p:nvSpPr>
          <p:cNvPr id="19" name="テキスト ボックス 18">
            <a:extLst>
              <a:ext uri="{FF2B5EF4-FFF2-40B4-BE49-F238E27FC236}">
                <a16:creationId xmlns:a16="http://schemas.microsoft.com/office/drawing/2014/main" id="{F0A7D3CF-E243-24FF-B84C-274120C86633}"/>
              </a:ext>
            </a:extLst>
          </p:cNvPr>
          <p:cNvSpPr txBox="1"/>
          <p:nvPr/>
        </p:nvSpPr>
        <p:spPr>
          <a:xfrm>
            <a:off x="5207025" y="6559745"/>
            <a:ext cx="6625388" cy="830997"/>
          </a:xfrm>
          <a:prstGeom prst="rect">
            <a:avLst/>
          </a:prstGeom>
          <a:noFill/>
        </p:spPr>
        <p:txBody>
          <a:bodyPr wrap="square">
            <a:spAutoFit/>
          </a:bodyPr>
          <a:lstStyle/>
          <a:p>
            <a:pPr rtl="0">
              <a:spcBef>
                <a:spcPts val="0"/>
              </a:spcBef>
              <a:spcAft>
                <a:spcPts val="0"/>
              </a:spcAft>
            </a:pPr>
            <a:r>
              <a:rPr lang="ja-JP" altLang="en-US" sz="1200" b="0" i="0" u="none" strike="noStrike" dirty="0">
                <a:solidFill>
                  <a:srgbClr val="000000"/>
                </a:solidFill>
                <a:effectLst/>
                <a:latin typeface="Helvetica Neue"/>
              </a:rPr>
              <a:t>ベトナム中央仏教会慈善かかりから専用一台飛行機で送った</a:t>
            </a:r>
            <a:r>
              <a:rPr lang="en-US" altLang="ja-JP" sz="1200" b="0" i="0" u="none" strike="noStrike" dirty="0">
                <a:solidFill>
                  <a:srgbClr val="000000"/>
                </a:solidFill>
                <a:effectLst/>
                <a:latin typeface="Trebuchet MS" panose="020B0603020202020204" pitchFamily="34" charset="0"/>
              </a:rPr>
              <a:t>1700</a:t>
            </a:r>
            <a:r>
              <a:rPr lang="ja-JP" altLang="en-US" sz="1200" b="0" i="0" u="none" strike="noStrike" dirty="0">
                <a:solidFill>
                  <a:srgbClr val="000000"/>
                </a:solidFill>
                <a:effectLst/>
                <a:latin typeface="Helvetica Neue"/>
              </a:rPr>
              <a:t>ケースラーメン</a:t>
            </a:r>
            <a:endParaRPr lang="ja-JP" altLang="en-US" sz="1200" b="0" dirty="0">
              <a:effectLst/>
            </a:endParaRPr>
          </a:p>
          <a:p>
            <a:br>
              <a:rPr lang="ja-JP" altLang="en-US" dirty="0"/>
            </a:br>
            <a:endParaRPr lang="en-US" dirty="0"/>
          </a:p>
        </p:txBody>
      </p:sp>
    </p:spTree>
    <p:extLst>
      <p:ext uri="{BB962C8B-B14F-4D97-AF65-F5344CB8AC3E}">
        <p14:creationId xmlns:p14="http://schemas.microsoft.com/office/powerpoint/2010/main" val="3922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B8DBB-37B1-FCB0-A555-2B28EB11880C}"/>
              </a:ext>
            </a:extLst>
          </p:cNvPr>
          <p:cNvSpPr>
            <a:spLocks noGrp="1"/>
          </p:cNvSpPr>
          <p:nvPr>
            <p:ph type="title"/>
          </p:nvPr>
        </p:nvSpPr>
        <p:spPr/>
        <p:txBody>
          <a:bodyPr/>
          <a:lstStyle/>
          <a:p>
            <a:endParaRPr lang="en-US"/>
          </a:p>
        </p:txBody>
      </p:sp>
      <p:sp>
        <p:nvSpPr>
          <p:cNvPr id="4" name="テキスト プレースホルダー 3">
            <a:extLst>
              <a:ext uri="{FF2B5EF4-FFF2-40B4-BE49-F238E27FC236}">
                <a16:creationId xmlns:a16="http://schemas.microsoft.com/office/drawing/2014/main" id="{03D372B2-88C9-449B-FDB2-2700D1C295B8}"/>
              </a:ext>
            </a:extLst>
          </p:cNvPr>
          <p:cNvSpPr>
            <a:spLocks noGrp="1"/>
          </p:cNvSpPr>
          <p:nvPr>
            <p:ph type="body" sz="half" idx="2"/>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BC1612B6-7F09-D6F8-D36B-8EBD9B82EA37}"/>
              </a:ext>
            </a:extLst>
          </p:cNvPr>
          <p:cNvSpPr>
            <a:spLocks noGrp="1"/>
          </p:cNvSpPr>
          <p:nvPr>
            <p:ph type="sldNum" sz="quarter" idx="12"/>
          </p:nvPr>
        </p:nvSpPr>
        <p:spPr/>
        <p:txBody>
          <a:bodyPr/>
          <a:lstStyle/>
          <a:p>
            <a:fld id="{0FF54DE5-C571-48E8-A5BC-B369434E2F44}" type="slidenum">
              <a:rPr lang="en-US" altLang="ja-JP" smtClean="0"/>
              <a:pPr/>
              <a:t>9</a:t>
            </a:fld>
            <a:endParaRPr lang="en-US" altLang="ja-JP"/>
          </a:p>
        </p:txBody>
      </p:sp>
      <p:pic>
        <p:nvPicPr>
          <p:cNvPr id="7" name="図 6">
            <a:extLst>
              <a:ext uri="{FF2B5EF4-FFF2-40B4-BE49-F238E27FC236}">
                <a16:creationId xmlns:a16="http://schemas.microsoft.com/office/drawing/2014/main" id="{E670A4BC-DC46-A62E-5B59-FD6A6E0C0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06" y="336031"/>
            <a:ext cx="3963856" cy="5535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コンテンツ プレースホルダー 7">
            <a:extLst>
              <a:ext uri="{FF2B5EF4-FFF2-40B4-BE49-F238E27FC236}">
                <a16:creationId xmlns:a16="http://schemas.microsoft.com/office/drawing/2014/main" id="{2D907C8C-39EC-54FF-7E46-FE8F647F957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62096" y="336031"/>
            <a:ext cx="3850872" cy="55353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テキスト ボックス 9">
            <a:extLst>
              <a:ext uri="{FF2B5EF4-FFF2-40B4-BE49-F238E27FC236}">
                <a16:creationId xmlns:a16="http://schemas.microsoft.com/office/drawing/2014/main" id="{A11336A7-96AC-E574-793A-AB65B26634B5}"/>
              </a:ext>
            </a:extLst>
          </p:cNvPr>
          <p:cNvSpPr txBox="1"/>
          <p:nvPr/>
        </p:nvSpPr>
        <p:spPr>
          <a:xfrm>
            <a:off x="3601338" y="6163001"/>
            <a:ext cx="6104020" cy="923330"/>
          </a:xfrm>
          <a:prstGeom prst="rect">
            <a:avLst/>
          </a:prstGeom>
          <a:noFill/>
        </p:spPr>
        <p:txBody>
          <a:bodyPr wrap="square">
            <a:spAutoFit/>
          </a:bodyPr>
          <a:lstStyle/>
          <a:p>
            <a:pPr rtl="0">
              <a:spcBef>
                <a:spcPts val="0"/>
              </a:spcBef>
              <a:spcAft>
                <a:spcPts val="0"/>
              </a:spcAft>
            </a:pPr>
            <a:r>
              <a:rPr lang="ja-JP" altLang="en-US" sz="1800" b="0" i="0" u="none" strike="noStrike" dirty="0">
                <a:solidFill>
                  <a:srgbClr val="000000"/>
                </a:solidFill>
                <a:effectLst/>
                <a:latin typeface="Helvetica Neue"/>
              </a:rPr>
              <a:t>インスタントラーメンの仕分けの作業</a:t>
            </a:r>
            <a:endParaRPr lang="ja-JP" altLang="en-US" b="0" dirty="0">
              <a:effectLst/>
            </a:endParaRPr>
          </a:p>
          <a:p>
            <a:br>
              <a:rPr lang="ja-JP" altLang="en-US" dirty="0"/>
            </a:br>
            <a:endParaRPr lang="en-US" dirty="0"/>
          </a:p>
        </p:txBody>
      </p:sp>
    </p:spTree>
    <p:extLst>
      <p:ext uri="{BB962C8B-B14F-4D97-AF65-F5344CB8AC3E}">
        <p14:creationId xmlns:p14="http://schemas.microsoft.com/office/powerpoint/2010/main" val="55463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schemas.microsoft.com/office/infopath/2007/PartnerControls"/>
    <ds:schemaRef ds:uri="http://purl.org/dc/dcmitype/"/>
    <ds:schemaRef ds:uri="http://www.w3.org/XML/1998/namespace"/>
    <ds:schemaRef ds:uri="http://schemas.microsoft.com/office/2006/documentManagement/types"/>
    <ds:schemaRef ds:uri="4873beb7-5857-4685-be1f-d57550cc96cc"/>
    <ds:schemaRef ds:uri="http://schemas.openxmlformats.org/package/2006/metadata/core-properties"/>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15957</TotalTime>
  <Words>1693</Words>
  <Application>Microsoft Office PowerPoint</Application>
  <PresentationFormat>ワイド画面</PresentationFormat>
  <Paragraphs>208</Paragraphs>
  <Slides>30</Slides>
  <Notes>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30</vt:i4>
      </vt:variant>
    </vt:vector>
  </HeadingPairs>
  <TitlesOfParts>
    <vt:vector size="40" baseType="lpstr">
      <vt:lpstr>BIZ UDPMincho</vt:lpstr>
      <vt:lpstr>BIZ UDP明朝 Medium</vt:lpstr>
      <vt:lpstr>Futura-Condensed-Normal</vt:lpstr>
      <vt:lpstr>Helvetica Neue</vt:lpstr>
      <vt:lpstr>Arial</vt:lpstr>
      <vt:lpstr>Euphemia</vt:lpstr>
      <vt:lpstr>Times New Roman</vt:lpstr>
      <vt:lpstr>Trebuchet MS</vt:lpstr>
      <vt:lpstr>Wingdings 3</vt:lpstr>
      <vt:lpstr>Facet</vt:lpstr>
      <vt:lpstr>「幸せの贈り物」プロジェクト</vt:lpstr>
      <vt:lpstr>PowerPoint プレゼンテーション</vt:lpstr>
      <vt:lpstr>PowerPoint プレゼンテーション</vt:lpstr>
      <vt:lpstr>PowerPoint プレゼンテーション</vt:lpstr>
      <vt:lpstr>コロナ禍における慈善事業  1.「幸せの贈り物」という食糧支援 2.「困難者相談」という人道支援 3.「亡くなった方々への供養」というお葬式支援 4.「帰国までの住居の提供」という保護支援 5.「成田空港までの無料の送迎」という帰国支援 6．仕事に繋がる支援 7. 大恩寺農浄園支援 8. お念仏を通じた精神的な支援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6. 仕事に繋がる支援</vt:lpstr>
      <vt:lpstr>7. 大恩寺農浄園支援</vt:lpstr>
      <vt:lpstr>PowerPoint プレゼンテーション</vt:lpstr>
      <vt:lpstr>８．お念仏を通じた精神的な支援 </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từ thiện “ Món quà yêu thương”</dc:title>
  <dc:creator>Ha</dc:creator>
  <cp:lastModifiedBy>HUYEN</cp:lastModifiedBy>
  <cp:revision>267</cp:revision>
  <cp:lastPrinted>2022-07-28T00:19:56Z</cp:lastPrinted>
  <dcterms:created xsi:type="dcterms:W3CDTF">2020-06-04T03:24:19Z</dcterms:created>
  <dcterms:modified xsi:type="dcterms:W3CDTF">2022-09-26T02:37:01Z</dcterms:modified>
</cp:coreProperties>
</file>